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</p:sldIdLst>
  <p:sldSz cx="21383625" cy="15119350"/>
  <p:notesSz cx="9144000" cy="6858000"/>
  <p:defaultTextStyle>
    <a:defPPr>
      <a:defRPr lang="ru-RU"/>
    </a:defPPr>
    <a:lvl1pPr marL="0" algn="l" defTabSz="1751965" rtl="0" eaLnBrk="1" latinLnBrk="0" hangingPunct="1">
      <a:defRPr sz="3450" kern="1200">
        <a:solidFill>
          <a:schemeClr val="tx1"/>
        </a:solidFill>
        <a:latin typeface="+mn-lt"/>
        <a:ea typeface="+mn-ea"/>
        <a:cs typeface="+mn-cs"/>
      </a:defRPr>
    </a:lvl1pPr>
    <a:lvl2pPr marL="875665" algn="l" defTabSz="1751965" rtl="0" eaLnBrk="1" latinLnBrk="0" hangingPunct="1">
      <a:defRPr sz="3450" kern="1200">
        <a:solidFill>
          <a:schemeClr val="tx1"/>
        </a:solidFill>
        <a:latin typeface="+mn-lt"/>
        <a:ea typeface="+mn-ea"/>
        <a:cs typeface="+mn-cs"/>
      </a:defRPr>
    </a:lvl2pPr>
    <a:lvl3pPr marL="1751965" algn="l" defTabSz="1751965" rtl="0" eaLnBrk="1" latinLnBrk="0" hangingPunct="1">
      <a:defRPr sz="3450" kern="1200">
        <a:solidFill>
          <a:schemeClr val="tx1"/>
        </a:solidFill>
        <a:latin typeface="+mn-lt"/>
        <a:ea typeface="+mn-ea"/>
        <a:cs typeface="+mn-cs"/>
      </a:defRPr>
    </a:lvl3pPr>
    <a:lvl4pPr marL="2627630" algn="l" defTabSz="1751965" rtl="0" eaLnBrk="1" latinLnBrk="0" hangingPunct="1">
      <a:defRPr sz="3450" kern="1200">
        <a:solidFill>
          <a:schemeClr val="tx1"/>
        </a:solidFill>
        <a:latin typeface="+mn-lt"/>
        <a:ea typeface="+mn-ea"/>
        <a:cs typeface="+mn-cs"/>
      </a:defRPr>
    </a:lvl4pPr>
    <a:lvl5pPr marL="3503295" algn="l" defTabSz="1751965" rtl="0" eaLnBrk="1" latinLnBrk="0" hangingPunct="1">
      <a:defRPr sz="3450" kern="1200">
        <a:solidFill>
          <a:schemeClr val="tx1"/>
        </a:solidFill>
        <a:latin typeface="+mn-lt"/>
        <a:ea typeface="+mn-ea"/>
        <a:cs typeface="+mn-cs"/>
      </a:defRPr>
    </a:lvl5pPr>
    <a:lvl6pPr marL="4379595" algn="l" defTabSz="1751965" rtl="0" eaLnBrk="1" latinLnBrk="0" hangingPunct="1">
      <a:defRPr sz="3450" kern="1200">
        <a:solidFill>
          <a:schemeClr val="tx1"/>
        </a:solidFill>
        <a:latin typeface="+mn-lt"/>
        <a:ea typeface="+mn-ea"/>
        <a:cs typeface="+mn-cs"/>
      </a:defRPr>
    </a:lvl6pPr>
    <a:lvl7pPr marL="5255260" algn="l" defTabSz="1751965" rtl="0" eaLnBrk="1" latinLnBrk="0" hangingPunct="1">
      <a:defRPr sz="3450" kern="1200">
        <a:solidFill>
          <a:schemeClr val="tx1"/>
        </a:solidFill>
        <a:latin typeface="+mn-lt"/>
        <a:ea typeface="+mn-ea"/>
        <a:cs typeface="+mn-cs"/>
      </a:defRPr>
    </a:lvl7pPr>
    <a:lvl8pPr marL="6130925" algn="l" defTabSz="1751965" rtl="0" eaLnBrk="1" latinLnBrk="0" hangingPunct="1">
      <a:defRPr sz="3450" kern="1200">
        <a:solidFill>
          <a:schemeClr val="tx1"/>
        </a:solidFill>
        <a:latin typeface="+mn-lt"/>
        <a:ea typeface="+mn-ea"/>
        <a:cs typeface="+mn-cs"/>
      </a:defRPr>
    </a:lvl8pPr>
    <a:lvl9pPr marL="7007225" algn="l" defTabSz="1751965" rtl="0" eaLnBrk="1" latinLnBrk="0" hangingPunct="1">
      <a:defRPr sz="34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142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2474395"/>
            <a:ext cx="18176081" cy="5263774"/>
          </a:xfrm>
        </p:spPr>
        <p:txBody>
          <a:bodyPr anchor="b"/>
          <a:lstStyle>
            <a:lvl1pPr algn="ctr">
              <a:defRPr sz="1323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7941160"/>
            <a:ext cx="16037719" cy="3650342"/>
          </a:xfrm>
        </p:spPr>
        <p:txBody>
          <a:bodyPr/>
          <a:lstStyle>
            <a:lvl1pPr marL="0" indent="0" algn="ctr">
              <a:buNone/>
              <a:defRPr sz="5290"/>
            </a:lvl1pPr>
            <a:lvl2pPr marL="1007745" indent="0" algn="ctr">
              <a:buNone/>
              <a:defRPr sz="4410"/>
            </a:lvl2pPr>
            <a:lvl3pPr marL="2016125" indent="0" algn="ctr">
              <a:buNone/>
              <a:defRPr sz="3970"/>
            </a:lvl3pPr>
            <a:lvl4pPr marL="3023870" indent="0" algn="ctr">
              <a:buNone/>
              <a:defRPr sz="3525"/>
            </a:lvl4pPr>
            <a:lvl5pPr marL="4031615" indent="0" algn="ctr">
              <a:buNone/>
              <a:defRPr sz="3525"/>
            </a:lvl5pPr>
            <a:lvl6pPr marL="5039995" indent="0" algn="ctr">
              <a:buNone/>
              <a:defRPr sz="3525"/>
            </a:lvl6pPr>
            <a:lvl7pPr marL="6047740" indent="0" algn="ctr">
              <a:buNone/>
              <a:defRPr sz="3525"/>
            </a:lvl7pPr>
            <a:lvl8pPr marL="7055485" indent="0" algn="ctr">
              <a:buNone/>
              <a:defRPr sz="3525"/>
            </a:lvl8pPr>
            <a:lvl9pPr marL="8063230" indent="0" algn="ctr">
              <a:buNone/>
              <a:defRPr sz="3525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6BA5-88FA-4275-947B-C1D2189C48C3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854E6-B4D7-43A7-9563-B18AF376F0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6BA5-88FA-4275-947B-C1D2189C48C3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854E6-B4D7-43A7-9563-B18AF376F0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804966"/>
            <a:ext cx="4610844" cy="128129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804966"/>
            <a:ext cx="13565237" cy="128129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6BA5-88FA-4275-947B-C1D2189C48C3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854E6-B4D7-43A7-9563-B18AF376F0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6BA5-88FA-4275-947B-C1D2189C48C3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854E6-B4D7-43A7-9563-B18AF376F0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3769342"/>
            <a:ext cx="18443377" cy="6289229"/>
          </a:xfrm>
        </p:spPr>
        <p:txBody>
          <a:bodyPr anchor="b"/>
          <a:lstStyle>
            <a:lvl1pPr>
              <a:defRPr sz="1323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10118069"/>
            <a:ext cx="18443377" cy="3307357"/>
          </a:xfrm>
        </p:spPr>
        <p:txBody>
          <a:bodyPr/>
          <a:lstStyle>
            <a:lvl1pPr marL="0" indent="0">
              <a:buNone/>
              <a:defRPr sz="5290">
                <a:solidFill>
                  <a:schemeClr val="tx1"/>
                </a:solidFill>
              </a:defRPr>
            </a:lvl1pPr>
            <a:lvl2pPr marL="1007745" indent="0">
              <a:buNone/>
              <a:defRPr sz="4410">
                <a:solidFill>
                  <a:schemeClr val="tx1">
                    <a:tint val="75000"/>
                  </a:schemeClr>
                </a:solidFill>
              </a:defRPr>
            </a:lvl2pPr>
            <a:lvl3pPr marL="2016125" indent="0">
              <a:buNone/>
              <a:defRPr sz="3970">
                <a:solidFill>
                  <a:schemeClr val="tx1">
                    <a:tint val="75000"/>
                  </a:schemeClr>
                </a:solidFill>
              </a:defRPr>
            </a:lvl3pPr>
            <a:lvl4pPr marL="3023870" indent="0">
              <a:buNone/>
              <a:defRPr sz="3525">
                <a:solidFill>
                  <a:schemeClr val="tx1">
                    <a:tint val="75000"/>
                  </a:schemeClr>
                </a:solidFill>
              </a:defRPr>
            </a:lvl4pPr>
            <a:lvl5pPr marL="4031615" indent="0">
              <a:buNone/>
              <a:defRPr sz="3525">
                <a:solidFill>
                  <a:schemeClr val="tx1">
                    <a:tint val="75000"/>
                  </a:schemeClr>
                </a:solidFill>
              </a:defRPr>
            </a:lvl5pPr>
            <a:lvl6pPr marL="5039995" indent="0">
              <a:buNone/>
              <a:defRPr sz="3525">
                <a:solidFill>
                  <a:schemeClr val="tx1">
                    <a:tint val="75000"/>
                  </a:schemeClr>
                </a:solidFill>
              </a:defRPr>
            </a:lvl6pPr>
            <a:lvl7pPr marL="6047740" indent="0">
              <a:buNone/>
              <a:defRPr sz="3525">
                <a:solidFill>
                  <a:schemeClr val="tx1">
                    <a:tint val="75000"/>
                  </a:schemeClr>
                </a:solidFill>
              </a:defRPr>
            </a:lvl7pPr>
            <a:lvl8pPr marL="7055485" indent="0">
              <a:buNone/>
              <a:defRPr sz="3525">
                <a:solidFill>
                  <a:schemeClr val="tx1">
                    <a:tint val="75000"/>
                  </a:schemeClr>
                </a:solidFill>
              </a:defRPr>
            </a:lvl8pPr>
            <a:lvl9pPr marL="8063230" indent="0">
              <a:buNone/>
              <a:defRPr sz="35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6BA5-88FA-4275-947B-C1D2189C48C3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854E6-B4D7-43A7-9563-B18AF376F0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4024827"/>
            <a:ext cx="9088041" cy="95930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4024827"/>
            <a:ext cx="9088041" cy="959308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6BA5-88FA-4275-947B-C1D2189C48C3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854E6-B4D7-43A7-9563-B18AF376F0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804969"/>
            <a:ext cx="18443377" cy="29223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3706342"/>
            <a:ext cx="9046274" cy="1816421"/>
          </a:xfrm>
        </p:spPr>
        <p:txBody>
          <a:bodyPr anchor="b"/>
          <a:lstStyle>
            <a:lvl1pPr marL="0" indent="0">
              <a:buNone/>
              <a:defRPr sz="5290" b="1"/>
            </a:lvl1pPr>
            <a:lvl2pPr marL="1007745" indent="0">
              <a:buNone/>
              <a:defRPr sz="4410" b="1"/>
            </a:lvl2pPr>
            <a:lvl3pPr marL="2016125" indent="0">
              <a:buNone/>
              <a:defRPr sz="3970" b="1"/>
            </a:lvl3pPr>
            <a:lvl4pPr marL="3023870" indent="0">
              <a:buNone/>
              <a:defRPr sz="3525" b="1"/>
            </a:lvl4pPr>
            <a:lvl5pPr marL="4031615" indent="0">
              <a:buNone/>
              <a:defRPr sz="3525" b="1"/>
            </a:lvl5pPr>
            <a:lvl6pPr marL="5039995" indent="0">
              <a:buNone/>
              <a:defRPr sz="3525" b="1"/>
            </a:lvl6pPr>
            <a:lvl7pPr marL="6047740" indent="0">
              <a:buNone/>
              <a:defRPr sz="3525" b="1"/>
            </a:lvl7pPr>
            <a:lvl8pPr marL="7055485" indent="0">
              <a:buNone/>
              <a:defRPr sz="3525" b="1"/>
            </a:lvl8pPr>
            <a:lvl9pPr marL="8063230" indent="0">
              <a:buNone/>
              <a:defRPr sz="3525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5522763"/>
            <a:ext cx="9046274" cy="81231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3706342"/>
            <a:ext cx="9090826" cy="1816421"/>
          </a:xfrm>
        </p:spPr>
        <p:txBody>
          <a:bodyPr anchor="b"/>
          <a:lstStyle>
            <a:lvl1pPr marL="0" indent="0">
              <a:buNone/>
              <a:defRPr sz="5290" b="1"/>
            </a:lvl1pPr>
            <a:lvl2pPr marL="1007745" indent="0">
              <a:buNone/>
              <a:defRPr sz="4410" b="1"/>
            </a:lvl2pPr>
            <a:lvl3pPr marL="2016125" indent="0">
              <a:buNone/>
              <a:defRPr sz="3970" b="1"/>
            </a:lvl3pPr>
            <a:lvl4pPr marL="3023870" indent="0">
              <a:buNone/>
              <a:defRPr sz="3525" b="1"/>
            </a:lvl4pPr>
            <a:lvl5pPr marL="4031615" indent="0">
              <a:buNone/>
              <a:defRPr sz="3525" b="1"/>
            </a:lvl5pPr>
            <a:lvl6pPr marL="5039995" indent="0">
              <a:buNone/>
              <a:defRPr sz="3525" b="1"/>
            </a:lvl6pPr>
            <a:lvl7pPr marL="6047740" indent="0">
              <a:buNone/>
              <a:defRPr sz="3525" b="1"/>
            </a:lvl7pPr>
            <a:lvl8pPr marL="7055485" indent="0">
              <a:buNone/>
              <a:defRPr sz="3525" b="1"/>
            </a:lvl8pPr>
            <a:lvl9pPr marL="8063230" indent="0">
              <a:buNone/>
              <a:defRPr sz="3525" b="1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5522763"/>
            <a:ext cx="9090826" cy="812315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6BA5-88FA-4275-947B-C1D2189C48C3}" type="datetimeFigureOut">
              <a:rPr lang="ru-RU" smtClean="0"/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854E6-B4D7-43A7-9563-B18AF376F0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6BA5-88FA-4275-947B-C1D2189C48C3}" type="datetimeFigureOut">
              <a:rPr lang="ru-RU" smtClean="0"/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854E6-B4D7-43A7-9563-B18AF376F0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6BA5-88FA-4275-947B-C1D2189C48C3}" type="datetimeFigureOut">
              <a:rPr lang="ru-RU" smtClean="0"/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854E6-B4D7-43A7-9563-B18AF376F0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2176910"/>
            <a:ext cx="10825460" cy="10744538"/>
          </a:xfrm>
        </p:spPr>
        <p:txBody>
          <a:bodyPr/>
          <a:lstStyle>
            <a:lvl1pPr>
              <a:defRPr sz="7055"/>
            </a:lvl1pPr>
            <a:lvl2pPr>
              <a:defRPr sz="6175"/>
            </a:lvl2pPr>
            <a:lvl3pPr>
              <a:defRPr sz="5290"/>
            </a:lvl3pPr>
            <a:lvl4pPr>
              <a:defRPr sz="4410"/>
            </a:lvl4pPr>
            <a:lvl5pPr>
              <a:defRPr sz="4410"/>
            </a:lvl5pPr>
            <a:lvl6pPr>
              <a:defRPr sz="4410"/>
            </a:lvl6pPr>
            <a:lvl7pPr>
              <a:defRPr sz="4410"/>
            </a:lvl7pPr>
            <a:lvl8pPr>
              <a:defRPr sz="4410"/>
            </a:lvl8pPr>
            <a:lvl9pPr>
              <a:defRPr sz="4410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5"/>
            </a:lvl1pPr>
            <a:lvl2pPr marL="1007745" indent="0">
              <a:buNone/>
              <a:defRPr sz="3085"/>
            </a:lvl2pPr>
            <a:lvl3pPr marL="2016125" indent="0">
              <a:buNone/>
              <a:defRPr sz="2645"/>
            </a:lvl3pPr>
            <a:lvl4pPr marL="3023870" indent="0">
              <a:buNone/>
              <a:defRPr sz="2205"/>
            </a:lvl4pPr>
            <a:lvl5pPr marL="4031615" indent="0">
              <a:buNone/>
              <a:defRPr sz="2205"/>
            </a:lvl5pPr>
            <a:lvl6pPr marL="5039995" indent="0">
              <a:buNone/>
              <a:defRPr sz="2205"/>
            </a:lvl6pPr>
            <a:lvl7pPr marL="6047740" indent="0">
              <a:buNone/>
              <a:defRPr sz="2205"/>
            </a:lvl7pPr>
            <a:lvl8pPr marL="7055485" indent="0">
              <a:buNone/>
              <a:defRPr sz="2205"/>
            </a:lvl8pPr>
            <a:lvl9pPr marL="8063230" indent="0">
              <a:buNone/>
              <a:defRPr sz="2205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6BA5-88FA-4275-947B-C1D2189C48C3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854E6-B4D7-43A7-9563-B18AF376F0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007957"/>
            <a:ext cx="6896776" cy="3527848"/>
          </a:xfrm>
        </p:spPr>
        <p:txBody>
          <a:bodyPr anchor="b"/>
          <a:lstStyle>
            <a:lvl1pPr>
              <a:defRPr sz="705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2176910"/>
            <a:ext cx="10825460" cy="10744538"/>
          </a:xfrm>
        </p:spPr>
        <p:txBody>
          <a:bodyPr anchor="t"/>
          <a:lstStyle>
            <a:lvl1pPr marL="0" indent="0">
              <a:buNone/>
              <a:defRPr sz="7055"/>
            </a:lvl1pPr>
            <a:lvl2pPr marL="1007745" indent="0">
              <a:buNone/>
              <a:defRPr sz="6175"/>
            </a:lvl2pPr>
            <a:lvl3pPr marL="2016125" indent="0">
              <a:buNone/>
              <a:defRPr sz="5290"/>
            </a:lvl3pPr>
            <a:lvl4pPr marL="3023870" indent="0">
              <a:buNone/>
              <a:defRPr sz="4410"/>
            </a:lvl4pPr>
            <a:lvl5pPr marL="4031615" indent="0">
              <a:buNone/>
              <a:defRPr sz="4410"/>
            </a:lvl5pPr>
            <a:lvl6pPr marL="5039995" indent="0">
              <a:buNone/>
              <a:defRPr sz="4410"/>
            </a:lvl6pPr>
            <a:lvl7pPr marL="6047740" indent="0">
              <a:buNone/>
              <a:defRPr sz="4410"/>
            </a:lvl7pPr>
            <a:lvl8pPr marL="7055485" indent="0">
              <a:buNone/>
              <a:defRPr sz="4410"/>
            </a:lvl8pPr>
            <a:lvl9pPr marL="8063230" indent="0">
              <a:buNone/>
              <a:defRPr sz="441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4535805"/>
            <a:ext cx="6896776" cy="8403140"/>
          </a:xfrm>
        </p:spPr>
        <p:txBody>
          <a:bodyPr/>
          <a:lstStyle>
            <a:lvl1pPr marL="0" indent="0">
              <a:buNone/>
              <a:defRPr sz="3525"/>
            </a:lvl1pPr>
            <a:lvl2pPr marL="1007745" indent="0">
              <a:buNone/>
              <a:defRPr sz="3085"/>
            </a:lvl2pPr>
            <a:lvl3pPr marL="2016125" indent="0">
              <a:buNone/>
              <a:defRPr sz="2645"/>
            </a:lvl3pPr>
            <a:lvl4pPr marL="3023870" indent="0">
              <a:buNone/>
              <a:defRPr sz="2205"/>
            </a:lvl4pPr>
            <a:lvl5pPr marL="4031615" indent="0">
              <a:buNone/>
              <a:defRPr sz="2205"/>
            </a:lvl5pPr>
            <a:lvl6pPr marL="5039995" indent="0">
              <a:buNone/>
              <a:defRPr sz="2205"/>
            </a:lvl6pPr>
            <a:lvl7pPr marL="6047740" indent="0">
              <a:buNone/>
              <a:defRPr sz="2205"/>
            </a:lvl7pPr>
            <a:lvl8pPr marL="7055485" indent="0">
              <a:buNone/>
              <a:defRPr sz="2205"/>
            </a:lvl8pPr>
            <a:lvl9pPr marL="8063230" indent="0">
              <a:buNone/>
              <a:defRPr sz="2205"/>
            </a:lvl9pPr>
          </a:lstStyle>
          <a:p>
            <a:pPr lvl="0"/>
            <a:r>
              <a:rPr lang="ru-RU" smtClean="0"/>
              <a:t>Образец текста</a:t>
            </a:r>
            <a:endParaRPr lang="ru-RU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146BA5-88FA-4275-947B-C1D2189C48C3}" type="datetimeFigureOut">
              <a:rPr lang="ru-RU" smtClean="0"/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854E6-B4D7-43A7-9563-B18AF376F057}" type="slidenum">
              <a:rPr lang="ru-RU" smtClean="0"/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804969"/>
            <a:ext cx="18443377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4024827"/>
            <a:ext cx="18443377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  <a:endParaRPr lang="ru-RU" smtClean="0"/>
          </a:p>
          <a:p>
            <a:pPr lvl="1"/>
            <a:r>
              <a:rPr lang="ru-RU" smtClean="0"/>
              <a:t>Второй уровень</a:t>
            </a:r>
            <a:endParaRPr lang="ru-RU" smtClean="0"/>
          </a:p>
          <a:p>
            <a:pPr lvl="2"/>
            <a:r>
              <a:rPr lang="ru-RU" smtClean="0"/>
              <a:t>Третий уровень</a:t>
            </a:r>
            <a:endParaRPr lang="ru-RU" smtClean="0"/>
          </a:p>
          <a:p>
            <a:pPr lvl="3"/>
            <a:r>
              <a:rPr lang="ru-RU" smtClean="0"/>
              <a:t>Четвертый уровень</a:t>
            </a:r>
            <a:endParaRPr lang="ru-RU" smtClean="0"/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6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146BA5-88FA-4275-947B-C1D2189C48C3}" type="datetimeFigureOut">
              <a:rPr lang="ru-RU" smtClean="0"/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14013401"/>
            <a:ext cx="7216973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6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14013401"/>
            <a:ext cx="4811316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64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854E6-B4D7-43A7-9563-B18AF376F057}" type="slidenum">
              <a:rPr lang="ru-RU" smtClean="0"/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016125" rtl="0" eaLnBrk="1" latinLnBrk="0" hangingPunct="1">
        <a:lnSpc>
          <a:spcPct val="90000"/>
        </a:lnSpc>
        <a:spcBef>
          <a:spcPct val="0"/>
        </a:spcBef>
        <a:buNone/>
        <a:defRPr sz="9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04190" indent="-504190" algn="l" defTabSz="2016125" rtl="0" eaLnBrk="1" latinLnBrk="0" hangingPunct="1">
        <a:lnSpc>
          <a:spcPct val="90000"/>
        </a:lnSpc>
        <a:spcBef>
          <a:spcPts val="2205"/>
        </a:spcBef>
        <a:buFont typeface="Arial" panose="020B0604020202020204" pitchFamily="34" charset="0"/>
        <a:buChar char="•"/>
        <a:defRPr sz="6175" kern="1200">
          <a:solidFill>
            <a:schemeClr val="tx1"/>
          </a:solidFill>
          <a:latin typeface="+mn-lt"/>
          <a:ea typeface="+mn-ea"/>
          <a:cs typeface="+mn-cs"/>
        </a:defRPr>
      </a:lvl1pPr>
      <a:lvl2pPr marL="1511935" indent="-504190" algn="l" defTabSz="2016125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5290" kern="1200">
          <a:solidFill>
            <a:schemeClr val="tx1"/>
          </a:solidFill>
          <a:latin typeface="+mn-lt"/>
          <a:ea typeface="+mn-ea"/>
          <a:cs typeface="+mn-cs"/>
        </a:defRPr>
      </a:lvl2pPr>
      <a:lvl3pPr marL="2519680" indent="-504190" algn="l" defTabSz="2016125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4410" kern="1200">
          <a:solidFill>
            <a:schemeClr val="tx1"/>
          </a:solidFill>
          <a:latin typeface="+mn-lt"/>
          <a:ea typeface="+mn-ea"/>
          <a:cs typeface="+mn-cs"/>
        </a:defRPr>
      </a:lvl3pPr>
      <a:lvl4pPr marL="3528060" indent="-504190" algn="l" defTabSz="2016125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4pPr>
      <a:lvl5pPr marL="4535805" indent="-504190" algn="l" defTabSz="2016125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5pPr>
      <a:lvl6pPr marL="5543550" indent="-504190" algn="l" defTabSz="2016125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6pPr>
      <a:lvl7pPr marL="6551930" indent="-504190" algn="l" defTabSz="2016125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7pPr>
      <a:lvl8pPr marL="7559675" indent="-504190" algn="l" defTabSz="2016125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8pPr>
      <a:lvl9pPr marL="8567420" indent="-504190" algn="l" defTabSz="2016125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97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1pPr>
      <a:lvl2pPr marL="1007745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2pPr>
      <a:lvl3pPr marL="2016125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3pPr>
      <a:lvl4pPr marL="3023870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4pPr>
      <a:lvl5pPr marL="4031615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5pPr>
      <a:lvl6pPr marL="5039995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6pPr>
      <a:lvl7pPr marL="6047740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7pPr>
      <a:lvl8pPr marL="7055485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8pPr>
      <a:lvl9pPr marL="8063230" algn="l" defTabSz="2016125" rtl="0" eaLnBrk="1" latinLnBrk="0" hangingPunct="1">
        <a:defRPr sz="397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9" Type="http://schemas.openxmlformats.org/officeDocument/2006/relationships/hyperlink" Target="mailto:katerina030885@inbox.ru" TargetMode="External"/><Relationship Id="rId8" Type="http://schemas.openxmlformats.org/officeDocument/2006/relationships/hyperlink" Target="mailto:sovteh.buh@yandex.ru" TargetMode="External"/><Relationship Id="rId7" Type="http://schemas.openxmlformats.org/officeDocument/2006/relationships/hyperlink" Target="mailto:obvintseva1967@mail.ru" TargetMode="External"/><Relationship Id="rId6" Type="http://schemas.openxmlformats.org/officeDocument/2006/relationships/hyperlink" Target="mailto:olesya.kuz88@mail.ru" TargetMode="External"/><Relationship Id="rId5" Type="http://schemas.openxmlformats.org/officeDocument/2006/relationships/hyperlink" Target="mailto:darya_pavel@mail.ru" TargetMode="External"/><Relationship Id="rId4" Type="http://schemas.openxmlformats.org/officeDocument/2006/relationships/hyperlink" Target="mailto:natalywkulucenko@mail.ru" TargetMode="External"/><Relationship Id="rId3" Type="http://schemas.openxmlformats.org/officeDocument/2006/relationships/hyperlink" Target="mailto:ernes-7272@mail.ru" TargetMode="External"/><Relationship Id="rId2" Type="http://schemas.openxmlformats.org/officeDocument/2006/relationships/hyperlink" Target="mailto:sovteh@yandex.ru" TargetMode="External"/><Relationship Id="rId11" Type="http://schemas.openxmlformats.org/officeDocument/2006/relationships/slideLayout" Target="../slideLayouts/slideLayout2.xml"/><Relationship Id="rId10" Type="http://schemas.openxmlformats.org/officeDocument/2006/relationships/hyperlink" Target="mailto:ms.elena.anatol@mail.ru" TargetMode="External"/><Relationship Id="rId1" Type="http://schemas.openxmlformats.org/officeDocument/2006/relationships/hyperlink" Target="http://tgm.cfuv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5"/>
          <p:cNvSpPr txBox="1"/>
          <p:nvPr/>
        </p:nvSpPr>
        <p:spPr>
          <a:xfrm>
            <a:off x="6194606" y="275931"/>
            <a:ext cx="9321596" cy="2731307"/>
          </a:xfrm>
          <a:prstGeom prst="rect">
            <a:avLst/>
          </a:prstGeom>
          <a:ln w="57150">
            <a:solidFill>
              <a:schemeClr val="accent1">
                <a:lumMod val="75000"/>
              </a:schemeClr>
            </a:solidFill>
          </a:ln>
        </p:spPr>
        <p:txBody>
          <a:bodyPr vert="horz" lIns="160377" tIns="80189" rIns="160377" bIns="80189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3510" dirty="0">
                <a:latin typeface="Monotype Corsiva" panose="03010101010201010101" pitchFamily="66" charset="0"/>
              </a:rPr>
              <a:t>Директор</a:t>
            </a:r>
            <a:endParaRPr lang="ru-RU" sz="3510" dirty="0">
              <a:latin typeface="Monotype Corsiva" panose="03010101010201010101" pitchFamily="66" charset="0"/>
            </a:endParaRPr>
          </a:p>
          <a:p>
            <a:pPr algn="ctr"/>
            <a:r>
              <a:rPr lang="ru-RU" sz="3510" dirty="0">
                <a:latin typeface="Monotype Corsiva" panose="03010101010201010101" pitchFamily="66" charset="0"/>
              </a:rPr>
              <a:t>Зарипов Олег Владимирович</a:t>
            </a:r>
            <a:endParaRPr lang="ru-RU" sz="3510" dirty="0">
              <a:latin typeface="Monotype Corsiva" panose="03010101010201010101" pitchFamily="66" charset="0"/>
            </a:endParaRPr>
          </a:p>
          <a:p>
            <a:pPr algn="ctr"/>
            <a:r>
              <a:rPr lang="ru-RU" sz="3510" dirty="0">
                <a:latin typeface="Monotype Corsiva" panose="03010101010201010101" pitchFamily="66" charset="0"/>
              </a:rPr>
              <a:t>Кабинет № 20</a:t>
            </a:r>
            <a:endParaRPr lang="ru-RU" sz="3510" dirty="0">
              <a:latin typeface="Monotype Corsiva" panose="03010101010201010101" pitchFamily="66" charset="0"/>
            </a:endParaRPr>
          </a:p>
          <a:p>
            <a:pPr algn="ctr"/>
            <a:r>
              <a:rPr lang="ru-RU" sz="3510" dirty="0">
                <a:latin typeface="Monotype Corsiva" panose="03010101010201010101" pitchFamily="66" charset="0"/>
              </a:rPr>
              <a:t>E-</a:t>
            </a:r>
            <a:r>
              <a:rPr lang="ru-RU" sz="3510" dirty="0" err="1">
                <a:latin typeface="Monotype Corsiva" panose="03010101010201010101" pitchFamily="66" charset="0"/>
              </a:rPr>
              <a:t>mail</a:t>
            </a:r>
            <a:r>
              <a:rPr lang="ru-RU" sz="3510" dirty="0">
                <a:latin typeface="Monotype Corsiva" panose="03010101010201010101" pitchFamily="66" charset="0"/>
              </a:rPr>
              <a:t>: </a:t>
            </a:r>
            <a:r>
              <a:rPr lang="en-US" sz="3510" dirty="0">
                <a:latin typeface="Monotype Corsiva" panose="03010101010201010101" pitchFamily="66" charset="0"/>
                <a:hlinkClick r:id="rId1"/>
              </a:rPr>
              <a:t>http://tgm.cfuv.ru</a:t>
            </a:r>
            <a:r>
              <a:rPr lang="en-US" sz="3510" dirty="0" smtClean="0">
                <a:latin typeface="Monotype Corsiva" panose="03010101010201010101" pitchFamily="66" charset="0"/>
                <a:hlinkClick r:id="rId1"/>
              </a:rPr>
              <a:t>/</a:t>
            </a:r>
            <a:endParaRPr lang="ru-RU" sz="3510" dirty="0">
              <a:latin typeface="Monotype Corsiva" panose="03010101010201010101" pitchFamily="66" charset="0"/>
            </a:endParaRPr>
          </a:p>
          <a:p>
            <a:pPr algn="ctr"/>
            <a:r>
              <a:rPr lang="ru-RU" sz="3510" dirty="0">
                <a:latin typeface="Monotype Corsiva" panose="03010101010201010101" pitchFamily="66" charset="0"/>
                <a:hlinkClick r:id="rId2"/>
              </a:rPr>
              <a:t>sovteh@yandex.ru</a:t>
            </a:r>
            <a:endParaRPr lang="ru-RU" sz="3510" dirty="0">
              <a:latin typeface="Monotype Corsiva" panose="03010101010201010101" pitchFamily="66" charset="0"/>
            </a:endParaRPr>
          </a:p>
        </p:txBody>
      </p:sp>
      <p:sp>
        <p:nvSpPr>
          <p:cNvPr id="5" name="Заголовок 5"/>
          <p:cNvSpPr txBox="1"/>
          <p:nvPr/>
        </p:nvSpPr>
        <p:spPr>
          <a:xfrm>
            <a:off x="15204102" y="3313520"/>
            <a:ext cx="5762731" cy="3598102"/>
          </a:xfrm>
          <a:prstGeom prst="rect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txBody>
          <a:bodyPr vert="horz" lIns="160377" tIns="80189" rIns="160377" bIns="80189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600" dirty="0">
                <a:latin typeface="Monotype Corsiva" panose="03010101010201010101" pitchFamily="66" charset="0"/>
              </a:rPr>
              <a:t>Хозяйственный отдел</a:t>
            </a:r>
            <a:endParaRPr lang="ru-RU" sz="3600" dirty="0">
              <a:latin typeface="Monotype Corsiva" panose="03010101010201010101" pitchFamily="66" charset="0"/>
            </a:endParaRPr>
          </a:p>
          <a:p>
            <a:r>
              <a:rPr lang="ru-RU" sz="3600" dirty="0">
                <a:latin typeface="Monotype Corsiva" panose="03010101010201010101" pitchFamily="66" charset="0"/>
              </a:rPr>
              <a:t>Начальник отдела</a:t>
            </a:r>
            <a:endParaRPr lang="ru-RU" sz="3600" dirty="0">
              <a:latin typeface="Monotype Corsiva" panose="03010101010201010101" pitchFamily="66" charset="0"/>
            </a:endParaRPr>
          </a:p>
          <a:p>
            <a:r>
              <a:rPr lang="ru-RU" sz="3600" dirty="0">
                <a:latin typeface="Monotype Corsiva" panose="03010101010201010101" pitchFamily="66" charset="0"/>
              </a:rPr>
              <a:t>Асанов </a:t>
            </a:r>
            <a:r>
              <a:rPr lang="ru-RU" sz="3600" dirty="0" err="1">
                <a:latin typeface="Monotype Corsiva" panose="03010101010201010101" pitchFamily="66" charset="0"/>
              </a:rPr>
              <a:t>Эрнес</a:t>
            </a:r>
            <a:r>
              <a:rPr lang="ru-RU" sz="3600" dirty="0">
                <a:latin typeface="Monotype Corsiva" panose="03010101010201010101" pitchFamily="66" charset="0"/>
              </a:rPr>
              <a:t> </a:t>
            </a:r>
            <a:r>
              <a:rPr lang="ru-RU" sz="3600" dirty="0" err="1">
                <a:latin typeface="Monotype Corsiva" panose="03010101010201010101" pitchFamily="66" charset="0"/>
              </a:rPr>
              <a:t>Дляверович</a:t>
            </a:r>
            <a:endParaRPr lang="ru-RU" sz="3600" dirty="0">
              <a:latin typeface="Monotype Corsiva" panose="03010101010201010101" pitchFamily="66" charset="0"/>
            </a:endParaRPr>
          </a:p>
          <a:p>
            <a:r>
              <a:rPr lang="ru-RU" sz="3510" dirty="0">
                <a:latin typeface="Monotype Corsiva" panose="03010101010201010101" pitchFamily="66" charset="0"/>
              </a:rPr>
              <a:t>Кабинет № </a:t>
            </a:r>
            <a:r>
              <a:rPr lang="ru-RU" sz="3510" dirty="0" smtClean="0">
                <a:latin typeface="Monotype Corsiva" panose="03010101010201010101" pitchFamily="66" charset="0"/>
              </a:rPr>
              <a:t>53</a:t>
            </a:r>
            <a:endParaRPr lang="ru-RU" sz="3510" dirty="0">
              <a:latin typeface="Monotype Corsiva" panose="03010101010201010101" pitchFamily="66" charset="0"/>
            </a:endParaRPr>
          </a:p>
          <a:p>
            <a:r>
              <a:rPr lang="en-US" sz="3600" dirty="0">
                <a:latin typeface="Monotype Corsiva" panose="03010101010201010101" pitchFamily="66" charset="0"/>
                <a:hlinkClick r:id="rId1"/>
              </a:rPr>
              <a:t>http://tgm.cfuv.ru/</a:t>
            </a:r>
            <a:endParaRPr lang="ru-RU" sz="3600" dirty="0">
              <a:latin typeface="Monotype Corsiva" panose="03010101010201010101" pitchFamily="66" charset="0"/>
            </a:endParaRPr>
          </a:p>
          <a:p>
            <a:r>
              <a:rPr lang="ru-RU" sz="3600" dirty="0">
                <a:latin typeface="Monotype Corsiva" panose="03010101010201010101" pitchFamily="66" charset="0"/>
              </a:rPr>
              <a:t>E-</a:t>
            </a:r>
            <a:r>
              <a:rPr lang="ru-RU" sz="3600" dirty="0" err="1">
                <a:latin typeface="Monotype Corsiva" panose="03010101010201010101" pitchFamily="66" charset="0"/>
              </a:rPr>
              <a:t>mail</a:t>
            </a:r>
            <a:r>
              <a:rPr lang="ru-RU" sz="3600" dirty="0">
                <a:latin typeface="Monotype Corsiva" panose="03010101010201010101" pitchFamily="66" charset="0"/>
              </a:rPr>
              <a:t>: </a:t>
            </a:r>
            <a:r>
              <a:rPr lang="en-US" sz="3600" dirty="0">
                <a:latin typeface="Monotype Corsiva" panose="03010101010201010101" pitchFamily="66" charset="0"/>
                <a:hlinkClick r:id="rId3"/>
              </a:rPr>
              <a:t>ernes-7272@mail.ru</a:t>
            </a:r>
            <a:endParaRPr lang="ru-RU" sz="3600" dirty="0">
              <a:latin typeface="Monotype Corsiva" panose="03010101010201010101" pitchFamily="66" charset="0"/>
            </a:endParaRPr>
          </a:p>
        </p:txBody>
      </p:sp>
      <p:sp>
        <p:nvSpPr>
          <p:cNvPr id="6" name="Заголовок 5"/>
          <p:cNvSpPr txBox="1"/>
          <p:nvPr/>
        </p:nvSpPr>
        <p:spPr>
          <a:xfrm>
            <a:off x="7681303" y="3468331"/>
            <a:ext cx="6612616" cy="3597080"/>
          </a:xfrm>
          <a:prstGeom prst="rect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txBody>
          <a:bodyPr vert="horz" lIns="160377" tIns="80189" rIns="160377" bIns="80189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510" dirty="0">
                <a:latin typeface="Monotype Corsiva" panose="03010101010201010101" pitchFamily="66" charset="0"/>
              </a:rPr>
              <a:t>Заместитель директора</a:t>
            </a:r>
            <a:endParaRPr lang="ru-RU" sz="3510" dirty="0">
              <a:latin typeface="Monotype Corsiva" panose="03010101010201010101" pitchFamily="66" charset="0"/>
            </a:endParaRPr>
          </a:p>
          <a:p>
            <a:r>
              <a:rPr lang="ru-RU" sz="3510" dirty="0">
                <a:latin typeface="Monotype Corsiva" panose="03010101010201010101" pitchFamily="66" charset="0"/>
              </a:rPr>
              <a:t>Луценко Наталья Алексеевна</a:t>
            </a:r>
            <a:endParaRPr lang="ru-RU" sz="3510" dirty="0">
              <a:latin typeface="Monotype Corsiva" panose="03010101010201010101" pitchFamily="66" charset="0"/>
            </a:endParaRPr>
          </a:p>
          <a:p>
            <a:r>
              <a:rPr lang="ru-RU" sz="3510" dirty="0">
                <a:latin typeface="Monotype Corsiva" panose="03010101010201010101" pitchFamily="66" charset="0"/>
              </a:rPr>
              <a:t>Красницкая Дарья Николаевна</a:t>
            </a:r>
            <a:endParaRPr lang="ru-RU" sz="3510" dirty="0">
              <a:latin typeface="Monotype Corsiva" panose="03010101010201010101" pitchFamily="66" charset="0"/>
            </a:endParaRPr>
          </a:p>
          <a:p>
            <a:r>
              <a:rPr lang="ru-RU" sz="3510" dirty="0">
                <a:latin typeface="Monotype Corsiva" panose="03010101010201010101" pitchFamily="66" charset="0"/>
              </a:rPr>
              <a:t>Кабинет № 21</a:t>
            </a:r>
            <a:endParaRPr lang="ru-RU" sz="3510" dirty="0">
              <a:latin typeface="Monotype Corsiva" panose="03010101010201010101" pitchFamily="66" charset="0"/>
            </a:endParaRPr>
          </a:p>
          <a:p>
            <a:r>
              <a:rPr lang="en-US" sz="3510" dirty="0">
                <a:latin typeface="Monotype Corsiva" panose="03010101010201010101" pitchFamily="66" charset="0"/>
                <a:hlinkClick r:id="rId1"/>
              </a:rPr>
              <a:t>http://tgm.cfuv.ru/</a:t>
            </a:r>
            <a:endParaRPr lang="ru-RU" sz="3510" dirty="0">
              <a:latin typeface="Monotype Corsiva" panose="03010101010201010101" pitchFamily="66" charset="0"/>
            </a:endParaRPr>
          </a:p>
          <a:p>
            <a:r>
              <a:rPr lang="ru-RU" sz="3510" dirty="0">
                <a:latin typeface="Monotype Corsiva" panose="03010101010201010101" pitchFamily="66" charset="0"/>
              </a:rPr>
              <a:t>E-</a:t>
            </a:r>
            <a:r>
              <a:rPr lang="ru-RU" sz="3510" dirty="0" err="1">
                <a:latin typeface="Monotype Corsiva" panose="03010101010201010101" pitchFamily="66" charset="0"/>
              </a:rPr>
              <a:t>mail</a:t>
            </a:r>
            <a:r>
              <a:rPr lang="ru-RU" sz="3510" dirty="0">
                <a:latin typeface="Monotype Corsiva" panose="03010101010201010101" pitchFamily="66" charset="0"/>
              </a:rPr>
              <a:t>: </a:t>
            </a:r>
            <a:r>
              <a:rPr lang="en-US" sz="3510" u="sng" dirty="0" smtClean="0">
                <a:latin typeface="Monotype Corsiva" panose="03010101010201010101" pitchFamily="66" charset="0"/>
                <a:hlinkClick r:id="rId4"/>
              </a:rPr>
              <a:t>natalywkulucenko@mail.ru</a:t>
            </a:r>
            <a:endParaRPr lang="ru-RU" sz="3510" u="sng" dirty="0" smtClean="0">
              <a:latin typeface="Monotype Corsiva" panose="03010101010201010101" pitchFamily="66" charset="0"/>
            </a:endParaRPr>
          </a:p>
          <a:p>
            <a:r>
              <a:rPr lang="ru-RU" sz="3510" dirty="0" smtClean="0">
                <a:latin typeface="Monotype Corsiva" panose="03010101010201010101" pitchFamily="66" charset="0"/>
              </a:rPr>
              <a:t>E-</a:t>
            </a:r>
            <a:r>
              <a:rPr lang="ru-RU" sz="3510" dirty="0" err="1" smtClean="0">
                <a:latin typeface="Monotype Corsiva" panose="03010101010201010101" pitchFamily="66" charset="0"/>
              </a:rPr>
              <a:t>mail</a:t>
            </a:r>
            <a:r>
              <a:rPr lang="ru-RU" sz="3510" dirty="0">
                <a:latin typeface="Monotype Corsiva" panose="03010101010201010101" pitchFamily="66" charset="0"/>
              </a:rPr>
              <a:t>: </a:t>
            </a:r>
            <a:r>
              <a:rPr lang="en-US" sz="3510" u="sng" dirty="0" err="1">
                <a:latin typeface="Monotype Corsiva" panose="03010101010201010101" pitchFamily="66" charset="0"/>
                <a:hlinkClick r:id="rId5"/>
              </a:rPr>
              <a:t>darya</a:t>
            </a:r>
            <a:r>
              <a:rPr lang="ru-RU" sz="3510" u="sng" dirty="0">
                <a:latin typeface="Monotype Corsiva" panose="03010101010201010101" pitchFamily="66" charset="0"/>
                <a:hlinkClick r:id="rId5"/>
              </a:rPr>
              <a:t>_</a:t>
            </a:r>
            <a:r>
              <a:rPr lang="en-US" sz="3510" u="sng" dirty="0" smtClean="0">
                <a:latin typeface="Monotype Corsiva" panose="03010101010201010101" pitchFamily="66" charset="0"/>
                <a:hlinkClick r:id="rId5"/>
              </a:rPr>
              <a:t>pavel@mail.ru</a:t>
            </a:r>
            <a:endParaRPr lang="ru-RU" sz="3510" u="sng" dirty="0">
              <a:latin typeface="Monotype Corsiva" panose="03010101010201010101" pitchFamily="66" charset="0"/>
            </a:endParaRPr>
          </a:p>
        </p:txBody>
      </p:sp>
      <p:sp>
        <p:nvSpPr>
          <p:cNvPr id="9" name="Заголовок 5"/>
          <p:cNvSpPr txBox="1"/>
          <p:nvPr/>
        </p:nvSpPr>
        <p:spPr>
          <a:xfrm>
            <a:off x="10338435" y="8086725"/>
            <a:ext cx="5135880" cy="3679825"/>
          </a:xfrm>
          <a:prstGeom prst="rect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txBody>
          <a:bodyPr vert="horz" lIns="160377" tIns="80189" rIns="160377" bIns="80189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latin typeface="Monotype Corsiva" panose="03010101010201010101" pitchFamily="66" charset="0"/>
              </a:rPr>
              <a:t>Учебно-методический и воспитательный отдел 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ru-RU" sz="3200" dirty="0">
                <a:latin typeface="Monotype Corsiva" panose="03010101010201010101" pitchFamily="66" charset="0"/>
              </a:rPr>
              <a:t>Начальник отдела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ru-RU" sz="3200" dirty="0">
                <a:latin typeface="Monotype Corsiva" panose="03010101010201010101" pitchFamily="66" charset="0"/>
              </a:rPr>
              <a:t>Скоробогатова Александра Викторовна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ru-RU" sz="3200" dirty="0">
                <a:latin typeface="Monotype Corsiva" panose="03010101010201010101" pitchFamily="66" charset="0"/>
              </a:rPr>
              <a:t>Кабинет № </a:t>
            </a:r>
            <a:r>
              <a:rPr lang="ru-RU" sz="3200" dirty="0" smtClean="0">
                <a:latin typeface="Monotype Corsiva" panose="03010101010201010101" pitchFamily="66" charset="0"/>
              </a:rPr>
              <a:t>26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en-US" sz="3200" dirty="0">
                <a:latin typeface="Monotype Corsiva" panose="03010101010201010101" pitchFamily="66" charset="0"/>
                <a:hlinkClick r:id="rId1"/>
              </a:rPr>
              <a:t>http://tgm.cfuv.ru/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ru-RU" sz="3200" dirty="0">
                <a:latin typeface="Monotype Corsiva" panose="03010101010201010101" pitchFamily="66" charset="0"/>
              </a:rPr>
              <a:t>E-</a:t>
            </a:r>
            <a:r>
              <a:rPr lang="ru-RU" sz="3200" dirty="0" err="1">
                <a:latin typeface="Monotype Corsiva" panose="03010101010201010101" pitchFamily="66" charset="0"/>
              </a:rPr>
              <a:t>mail</a:t>
            </a:r>
            <a:r>
              <a:rPr lang="ru-RU" sz="3200" dirty="0">
                <a:latin typeface="Monotype Corsiva" panose="03010101010201010101" pitchFamily="66" charset="0"/>
              </a:rPr>
              <a:t>: </a:t>
            </a:r>
            <a:r>
              <a:rPr lang="en-US" sz="3200" dirty="0">
                <a:latin typeface="Monotype Corsiva" panose="03010101010201010101" pitchFamily="66" charset="0"/>
                <a:hlinkClick r:id="rId6"/>
              </a:rPr>
              <a:t>vospotdel2022@mail.ru</a:t>
            </a:r>
            <a:r>
              <a:rPr lang="ru-RU" sz="3200" dirty="0">
                <a:latin typeface="Monotype Corsiva" panose="03010101010201010101" pitchFamily="66" charset="0"/>
              </a:rPr>
              <a:t> 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10" name="Заголовок 5"/>
          <p:cNvSpPr txBox="1"/>
          <p:nvPr/>
        </p:nvSpPr>
        <p:spPr>
          <a:xfrm>
            <a:off x="15873730" y="8077835"/>
            <a:ext cx="5090795" cy="3511550"/>
          </a:xfrm>
          <a:prstGeom prst="rect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txBody>
          <a:bodyPr vert="horz" lIns="160377" tIns="80189" rIns="160377" bIns="80189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>
                <a:latin typeface="Monotype Corsiva" panose="03010101010201010101" pitchFamily="66" charset="0"/>
              </a:rPr>
              <a:t>Библиотека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ru-RU" sz="3200" dirty="0">
                <a:latin typeface="Monotype Corsiva" panose="03010101010201010101" pitchFamily="66" charset="0"/>
              </a:rPr>
              <a:t>Заведующий библиотекой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ru-RU" sz="3200" dirty="0">
                <a:latin typeface="Monotype Corsiva" panose="03010101010201010101" pitchFamily="66" charset="0"/>
              </a:rPr>
              <a:t>Обвинцева Светлана Анатольевна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ru-RU" sz="3200" dirty="0">
                <a:latin typeface="Monotype Corsiva" panose="03010101010201010101" pitchFamily="66" charset="0"/>
              </a:rPr>
              <a:t>Кабинет № </a:t>
            </a:r>
            <a:r>
              <a:rPr lang="ru-RU" sz="3200" dirty="0" smtClean="0">
                <a:latin typeface="Monotype Corsiva" panose="03010101010201010101" pitchFamily="66" charset="0"/>
              </a:rPr>
              <a:t>49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en-US" sz="3200" dirty="0">
                <a:latin typeface="Monotype Corsiva" panose="03010101010201010101" pitchFamily="66" charset="0"/>
                <a:hlinkClick r:id="rId1"/>
              </a:rPr>
              <a:t>http://tgm.cfuv.ru/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ru-RU" sz="3200" dirty="0">
                <a:latin typeface="Monotype Corsiva" panose="03010101010201010101" pitchFamily="66" charset="0"/>
              </a:rPr>
              <a:t>E-</a:t>
            </a:r>
            <a:r>
              <a:rPr lang="ru-RU" sz="3200" dirty="0" err="1">
                <a:latin typeface="Monotype Corsiva" panose="03010101010201010101" pitchFamily="66" charset="0"/>
              </a:rPr>
              <a:t>mail</a:t>
            </a:r>
            <a:r>
              <a:rPr lang="ru-RU" sz="3200" dirty="0">
                <a:latin typeface="Monotype Corsiva" panose="03010101010201010101" pitchFamily="66" charset="0"/>
              </a:rPr>
              <a:t>: </a:t>
            </a:r>
            <a:r>
              <a:rPr lang="en-US" sz="3200" dirty="0">
                <a:latin typeface="Monotype Corsiva" panose="03010101010201010101" pitchFamily="66" charset="0"/>
                <a:hlinkClick r:id="rId7"/>
              </a:rPr>
              <a:t>obvintseva1967@mail.ru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11" name="Заголовок 5"/>
          <p:cNvSpPr txBox="1"/>
          <p:nvPr/>
        </p:nvSpPr>
        <p:spPr>
          <a:xfrm>
            <a:off x="681999" y="3318600"/>
            <a:ext cx="5762731" cy="3598102"/>
          </a:xfrm>
          <a:prstGeom prst="rect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txBody>
          <a:bodyPr vert="horz" lIns="160377" tIns="80189" rIns="160377" bIns="80189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510" dirty="0">
                <a:latin typeface="Monotype Corsiva" panose="03010101010201010101" pitchFamily="66" charset="0"/>
              </a:rPr>
              <a:t>Бухгалтерия</a:t>
            </a:r>
            <a:endParaRPr lang="ru-RU" sz="3510" dirty="0">
              <a:latin typeface="Monotype Corsiva" panose="03010101010201010101" pitchFamily="66" charset="0"/>
            </a:endParaRPr>
          </a:p>
          <a:p>
            <a:r>
              <a:rPr lang="ru-RU" sz="3510" dirty="0">
                <a:latin typeface="Monotype Corsiva" panose="03010101010201010101" pitchFamily="66" charset="0"/>
              </a:rPr>
              <a:t>Старший бухгалтер</a:t>
            </a:r>
            <a:endParaRPr lang="ru-RU" sz="3510" dirty="0">
              <a:latin typeface="Monotype Corsiva" panose="03010101010201010101" pitchFamily="66" charset="0"/>
            </a:endParaRPr>
          </a:p>
          <a:p>
            <a:r>
              <a:rPr lang="ru-RU" sz="3510" dirty="0">
                <a:latin typeface="Monotype Corsiva" panose="03010101010201010101" pitchFamily="66" charset="0"/>
              </a:rPr>
              <a:t>Сазонова Лидия Александровна</a:t>
            </a:r>
            <a:endParaRPr lang="ru-RU" sz="3510" dirty="0">
              <a:latin typeface="Monotype Corsiva" panose="03010101010201010101" pitchFamily="66" charset="0"/>
            </a:endParaRPr>
          </a:p>
          <a:p>
            <a:r>
              <a:rPr lang="ru-RU" sz="3510" dirty="0">
                <a:latin typeface="Monotype Corsiva" panose="03010101010201010101" pitchFamily="66" charset="0"/>
              </a:rPr>
              <a:t>Кабинет № </a:t>
            </a:r>
            <a:r>
              <a:rPr lang="ru-RU" sz="3510" dirty="0" smtClean="0">
                <a:latin typeface="Monotype Corsiva" panose="03010101010201010101" pitchFamily="66" charset="0"/>
              </a:rPr>
              <a:t>2</a:t>
            </a:r>
            <a:endParaRPr lang="ru-RU" sz="3510" dirty="0">
              <a:latin typeface="Monotype Corsiva" panose="03010101010201010101" pitchFamily="66" charset="0"/>
            </a:endParaRPr>
          </a:p>
          <a:p>
            <a:r>
              <a:rPr lang="en-US" sz="3510" dirty="0">
                <a:latin typeface="Monotype Corsiva" panose="03010101010201010101" pitchFamily="66" charset="0"/>
                <a:hlinkClick r:id="rId1"/>
              </a:rPr>
              <a:t>http://tgm.cfuv.ru/</a:t>
            </a:r>
            <a:endParaRPr lang="ru-RU" sz="3510" dirty="0">
              <a:latin typeface="Monotype Corsiva" panose="03010101010201010101" pitchFamily="66" charset="0"/>
            </a:endParaRPr>
          </a:p>
          <a:p>
            <a:r>
              <a:rPr lang="ru-RU" sz="3510" dirty="0">
                <a:latin typeface="Monotype Corsiva" panose="03010101010201010101" pitchFamily="66" charset="0"/>
              </a:rPr>
              <a:t>E-</a:t>
            </a:r>
            <a:r>
              <a:rPr lang="ru-RU" sz="3510" dirty="0" err="1">
                <a:latin typeface="Monotype Corsiva" panose="03010101010201010101" pitchFamily="66" charset="0"/>
              </a:rPr>
              <a:t>mail</a:t>
            </a:r>
            <a:r>
              <a:rPr lang="ru-RU" sz="3510" dirty="0">
                <a:latin typeface="Monotype Corsiva" panose="03010101010201010101" pitchFamily="66" charset="0"/>
              </a:rPr>
              <a:t>: </a:t>
            </a:r>
            <a:r>
              <a:rPr lang="en-US" sz="3510" dirty="0">
                <a:latin typeface="Monotype Corsiva" panose="03010101010201010101" pitchFamily="66" charset="0"/>
                <a:hlinkClick r:id="rId8"/>
              </a:rPr>
              <a:t>sovteh.buh@yandex.ru</a:t>
            </a:r>
            <a:endParaRPr lang="ru-RU" sz="3510" dirty="0">
              <a:latin typeface="Monotype Corsiva" panose="03010101010201010101" pitchFamily="66" charset="0"/>
            </a:endParaRPr>
          </a:p>
        </p:txBody>
      </p:sp>
      <p:sp>
        <p:nvSpPr>
          <p:cNvPr id="15" name="Заголовок 5"/>
          <p:cNvSpPr txBox="1"/>
          <p:nvPr/>
        </p:nvSpPr>
        <p:spPr>
          <a:xfrm>
            <a:off x="666115" y="8077835"/>
            <a:ext cx="4546600" cy="3510915"/>
          </a:xfrm>
          <a:prstGeom prst="rect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txBody>
          <a:bodyPr vert="horz" lIns="160377" tIns="80189" rIns="160377" bIns="80189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Monotype Corsiva" panose="03010101010201010101" pitchFamily="66" charset="0"/>
              </a:rPr>
              <a:t>Заведующий </a:t>
            </a:r>
            <a:r>
              <a:rPr lang="ru-RU" sz="3200" dirty="0">
                <a:latin typeface="Monotype Corsiva" panose="03010101010201010101" pitchFamily="66" charset="0"/>
              </a:rPr>
              <a:t>отделением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ru-RU" sz="3200" dirty="0">
                <a:latin typeface="Monotype Corsiva" panose="03010101010201010101" pitchFamily="66" charset="0"/>
              </a:rPr>
              <a:t>Куцюк Екатерина Александровна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ru-RU" sz="3200" dirty="0">
                <a:latin typeface="Monotype Corsiva" panose="03010101010201010101" pitchFamily="66" charset="0"/>
              </a:rPr>
              <a:t>Кабинет № </a:t>
            </a:r>
            <a:r>
              <a:rPr lang="ru-RU" sz="3200" dirty="0" smtClean="0">
                <a:latin typeface="Monotype Corsiva" panose="03010101010201010101" pitchFamily="66" charset="0"/>
              </a:rPr>
              <a:t>62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en-US" sz="3200" dirty="0">
                <a:latin typeface="Monotype Corsiva" panose="03010101010201010101" pitchFamily="66" charset="0"/>
                <a:hlinkClick r:id="rId1"/>
              </a:rPr>
              <a:t>http://tgm.cfuv.ru/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ru-RU" sz="3200" dirty="0">
                <a:latin typeface="Monotype Corsiva" panose="03010101010201010101" pitchFamily="66" charset="0"/>
              </a:rPr>
              <a:t>E-</a:t>
            </a:r>
            <a:r>
              <a:rPr lang="ru-RU" sz="3200" dirty="0" err="1">
                <a:latin typeface="Monotype Corsiva" panose="03010101010201010101" pitchFamily="66" charset="0"/>
              </a:rPr>
              <a:t>mail</a:t>
            </a:r>
            <a:r>
              <a:rPr lang="ru-RU" sz="3200" dirty="0">
                <a:latin typeface="Monotype Corsiva" panose="03010101010201010101" pitchFamily="66" charset="0"/>
              </a:rPr>
              <a:t>: </a:t>
            </a:r>
            <a:r>
              <a:rPr lang="en-US" sz="3200" dirty="0">
                <a:latin typeface="Monotype Corsiva" panose="03010101010201010101" pitchFamily="66" charset="0"/>
                <a:hlinkClick r:id="rId9"/>
              </a:rPr>
              <a:t>katerina030885@inbox.ru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sp>
        <p:nvSpPr>
          <p:cNvPr id="16" name="Горизонтальный свиток 15"/>
          <p:cNvSpPr/>
          <p:nvPr/>
        </p:nvSpPr>
        <p:spPr>
          <a:xfrm>
            <a:off x="681990" y="11800205"/>
            <a:ext cx="20104735" cy="3245485"/>
          </a:xfrm>
          <a:prstGeom prst="horizontalScroll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60377" tIns="80189" rIns="160377" bIns="80189" numCol="1" spcCol="0" rtlCol="0" fromWordArt="0" anchor="ctr" anchorCtr="0" forceAA="0" compatLnSpc="1">
            <a:noAutofit/>
          </a:bodyPr>
          <a:lstStyle/>
          <a:p>
            <a:pPr algn="ctr"/>
            <a:r>
              <a:rPr lang="ru-RU" sz="3200" dirty="0">
                <a:solidFill>
                  <a:schemeClr val="tx1"/>
                </a:solidFill>
                <a:latin typeface="Monotype Corsiva" panose="03010101010201010101" pitchFamily="66" charset="0"/>
                <a:ea typeface="+mj-ea"/>
                <a:cs typeface="+mj-cs"/>
              </a:rPr>
              <a:t>297200, Республика Крым, </a:t>
            </a:r>
            <a:r>
              <a:rPr lang="ru-RU" sz="3200" dirty="0" err="1">
                <a:solidFill>
                  <a:schemeClr val="tx1"/>
                </a:solidFill>
                <a:latin typeface="Monotype Corsiva" panose="03010101010201010101" pitchFamily="66" charset="0"/>
                <a:ea typeface="+mj-ea"/>
                <a:cs typeface="+mj-cs"/>
              </a:rPr>
              <a:t>пгт</a:t>
            </a:r>
            <a:r>
              <a:rPr lang="ru-RU" sz="3200" dirty="0">
                <a:solidFill>
                  <a:schemeClr val="tx1"/>
                </a:solidFill>
                <a:latin typeface="Monotype Corsiva" panose="03010101010201010101" pitchFamily="66" charset="0"/>
                <a:ea typeface="+mj-ea"/>
                <a:cs typeface="+mj-cs"/>
              </a:rPr>
              <a:t> Советский,  ул. Зои Космодемьянской,1,</a:t>
            </a:r>
            <a:endParaRPr lang="ru-RU" sz="3200" dirty="0">
              <a:solidFill>
                <a:schemeClr val="tx1"/>
              </a:solidFill>
              <a:latin typeface="Monotype Corsiva" panose="03010101010201010101" pitchFamily="66" charset="0"/>
              <a:ea typeface="+mj-ea"/>
              <a:cs typeface="+mj-cs"/>
            </a:endParaRPr>
          </a:p>
          <a:p>
            <a:pPr algn="ctr"/>
            <a:r>
              <a:rPr lang="ru-RU" sz="3200" dirty="0">
                <a:solidFill>
                  <a:schemeClr val="tx1"/>
                </a:solidFill>
                <a:latin typeface="Monotype Corsiva" panose="03010101010201010101" pitchFamily="66" charset="0"/>
                <a:ea typeface="+mj-ea"/>
                <a:cs typeface="+mj-cs"/>
              </a:rPr>
              <a:t>Тел.: +7(36551)9-13-41; факс: 9-13-41</a:t>
            </a:r>
            <a:endParaRPr lang="ru-RU" sz="3200" dirty="0">
              <a:solidFill>
                <a:schemeClr val="tx1"/>
              </a:solidFill>
              <a:latin typeface="Monotype Corsiva" panose="03010101010201010101" pitchFamily="66" charset="0"/>
              <a:ea typeface="+mj-ea"/>
              <a:cs typeface="+mj-cs"/>
            </a:endParaRPr>
          </a:p>
          <a:p>
            <a:pPr algn="ctr"/>
            <a:r>
              <a:rPr lang="ru-RU" sz="3200" dirty="0">
                <a:solidFill>
                  <a:schemeClr val="tx1"/>
                </a:solidFill>
                <a:latin typeface="Monotype Corsiva" panose="03010101010201010101" pitchFamily="66" charset="0"/>
                <a:ea typeface="+mj-ea"/>
                <a:cs typeface="+mj-cs"/>
              </a:rPr>
              <a:t>E-</a:t>
            </a:r>
            <a:r>
              <a:rPr lang="ru-RU" sz="3200" dirty="0" err="1">
                <a:solidFill>
                  <a:schemeClr val="tx1"/>
                </a:solidFill>
                <a:latin typeface="Monotype Corsiva" panose="03010101010201010101" pitchFamily="66" charset="0"/>
                <a:ea typeface="+mj-ea"/>
                <a:cs typeface="+mj-cs"/>
              </a:rPr>
              <a:t>mail</a:t>
            </a:r>
            <a:r>
              <a:rPr lang="ru-RU" sz="3200" dirty="0">
                <a:solidFill>
                  <a:schemeClr val="tx1"/>
                </a:solidFill>
                <a:latin typeface="Monotype Corsiva" panose="03010101010201010101" pitchFamily="66" charset="0"/>
                <a:ea typeface="+mj-ea"/>
                <a:cs typeface="+mj-cs"/>
              </a:rPr>
              <a:t>: </a:t>
            </a:r>
            <a:r>
              <a:rPr lang="ru-RU" sz="3200" dirty="0">
                <a:solidFill>
                  <a:schemeClr val="tx1"/>
                </a:solidFill>
                <a:latin typeface="Monotype Corsiva" panose="03010101010201010101" pitchFamily="66" charset="0"/>
                <a:ea typeface="+mj-ea"/>
                <a:cs typeface="+mj-cs"/>
                <a:hlinkClick r:id="rId2"/>
              </a:rPr>
              <a:t>sovteh@yandex.ru</a:t>
            </a:r>
            <a:r>
              <a:rPr lang="ru-RU" sz="3200" dirty="0">
                <a:solidFill>
                  <a:schemeClr val="tx1"/>
                </a:solidFill>
                <a:latin typeface="Monotype Corsiva" panose="03010101010201010101" pitchFamily="66" charset="0"/>
                <a:ea typeface="+mj-ea"/>
                <a:cs typeface="+mj-cs"/>
              </a:rPr>
              <a:t>, </a:t>
            </a:r>
            <a:endParaRPr lang="ru-RU" sz="3200" dirty="0">
              <a:solidFill>
                <a:schemeClr val="tx1"/>
              </a:solidFill>
              <a:latin typeface="Monotype Corsiva" panose="03010101010201010101" pitchFamily="66" charset="0"/>
              <a:ea typeface="+mj-ea"/>
              <a:cs typeface="+mj-cs"/>
            </a:endParaRPr>
          </a:p>
          <a:p>
            <a:pPr algn="ctr"/>
            <a:r>
              <a:rPr lang="en-US" sz="3200" dirty="0">
                <a:solidFill>
                  <a:schemeClr val="tx1"/>
                </a:solidFill>
                <a:latin typeface="Monotype Corsiva" panose="03010101010201010101" pitchFamily="66" charset="0"/>
                <a:ea typeface="+mj-ea"/>
                <a:cs typeface="+mj-cs"/>
              </a:rPr>
              <a:t>http://tgm.cfuv.ru/</a:t>
            </a:r>
            <a:endParaRPr lang="ru-RU" sz="3200" dirty="0">
              <a:solidFill>
                <a:schemeClr val="tx1"/>
              </a:solidFill>
              <a:latin typeface="Monotype Corsiva" panose="03010101010201010101" pitchFamily="66" charset="0"/>
              <a:ea typeface="+mj-ea"/>
              <a:cs typeface="+mj-cs"/>
            </a:endParaRPr>
          </a:p>
        </p:txBody>
      </p:sp>
      <p:cxnSp>
        <p:nvCxnSpPr>
          <p:cNvPr id="19" name="Прямая со стрелкой 18"/>
          <p:cNvCxnSpPr/>
          <p:nvPr/>
        </p:nvCxnSpPr>
        <p:spPr>
          <a:xfrm>
            <a:off x="10772578" y="3035786"/>
            <a:ext cx="14605" cy="46291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/>
          <p:nvPr/>
        </p:nvCxnSpPr>
        <p:spPr>
          <a:xfrm>
            <a:off x="15645017" y="2566316"/>
            <a:ext cx="2257425" cy="64325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H="1">
            <a:off x="3499121" y="2415559"/>
            <a:ext cx="2566670" cy="774065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>
            <a:off x="8803893" y="7102227"/>
            <a:ext cx="11430" cy="93980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Заголовок 5"/>
          <p:cNvSpPr txBox="1"/>
          <p:nvPr/>
        </p:nvSpPr>
        <p:spPr>
          <a:xfrm>
            <a:off x="5614035" y="8079105"/>
            <a:ext cx="4274185" cy="3517900"/>
          </a:xfrm>
          <a:prstGeom prst="rect">
            <a:avLst/>
          </a:prstGeom>
          <a:ln w="57150">
            <a:solidFill>
              <a:schemeClr val="accent1">
                <a:lumMod val="50000"/>
              </a:schemeClr>
            </a:solidFill>
          </a:ln>
        </p:spPr>
        <p:txBody>
          <a:bodyPr vert="horz" lIns="160377" tIns="80189" rIns="160377" bIns="80189" rtlCol="0" anchor="ctr" anchorCtr="0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3200" dirty="0" smtClean="0">
                <a:latin typeface="Monotype Corsiva" panose="03010101010201010101" pitchFamily="66" charset="0"/>
              </a:rPr>
              <a:t>Заведующий </a:t>
            </a:r>
            <a:r>
              <a:rPr lang="ru-RU" sz="3200" dirty="0">
                <a:latin typeface="Monotype Corsiva" panose="03010101010201010101" pitchFamily="66" charset="0"/>
              </a:rPr>
              <a:t>отделением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ru-RU" sz="3200" dirty="0">
                <a:latin typeface="Monotype Corsiva" panose="03010101010201010101" pitchFamily="66" charset="0"/>
              </a:rPr>
              <a:t>Митряшкина Елена Анатольевна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ru-RU" sz="3200" dirty="0">
                <a:latin typeface="Monotype Corsiva" panose="03010101010201010101" pitchFamily="66" charset="0"/>
              </a:rPr>
              <a:t>Кабинет № </a:t>
            </a:r>
            <a:r>
              <a:rPr lang="ru-RU" sz="3200" dirty="0" smtClean="0">
                <a:latin typeface="Monotype Corsiva" panose="03010101010201010101" pitchFamily="66" charset="0"/>
              </a:rPr>
              <a:t>61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en-US" sz="3200" dirty="0">
                <a:latin typeface="Monotype Corsiva" panose="03010101010201010101" pitchFamily="66" charset="0"/>
                <a:hlinkClick r:id="rId1"/>
              </a:rPr>
              <a:t>http://tgm.cfuv.ru/</a:t>
            </a:r>
            <a:endParaRPr lang="ru-RU" sz="3200" dirty="0">
              <a:latin typeface="Monotype Corsiva" panose="03010101010201010101" pitchFamily="66" charset="0"/>
            </a:endParaRPr>
          </a:p>
          <a:p>
            <a:r>
              <a:rPr lang="ru-RU" sz="3200" dirty="0">
                <a:latin typeface="Monotype Corsiva" panose="03010101010201010101" pitchFamily="66" charset="0"/>
              </a:rPr>
              <a:t>E-</a:t>
            </a:r>
            <a:r>
              <a:rPr lang="ru-RU" sz="3200" dirty="0" err="1">
                <a:latin typeface="Monotype Corsiva" panose="03010101010201010101" pitchFamily="66" charset="0"/>
              </a:rPr>
              <a:t>mail</a:t>
            </a:r>
            <a:r>
              <a:rPr lang="ru-RU" sz="3200" dirty="0">
                <a:latin typeface="Monotype Corsiva" panose="03010101010201010101" pitchFamily="66" charset="0"/>
              </a:rPr>
              <a:t>: </a:t>
            </a:r>
            <a:r>
              <a:rPr lang="en-US" sz="3200" dirty="0">
                <a:latin typeface="Monotype Corsiva" panose="03010101010201010101" pitchFamily="66" charset="0"/>
                <a:hlinkClick r:id="rId10"/>
              </a:rPr>
              <a:t>ms.elena.anatol@mail.ru</a:t>
            </a:r>
            <a:endParaRPr lang="ru-RU" sz="3200" dirty="0">
              <a:latin typeface="Monotype Corsiva" panose="03010101010201010101" pitchFamily="66" charset="0"/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 flipH="1">
            <a:off x="3537203" y="7133330"/>
            <a:ext cx="5240020" cy="83185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Прямая со стрелкой 46"/>
          <p:cNvCxnSpPr/>
          <p:nvPr/>
        </p:nvCxnSpPr>
        <p:spPr>
          <a:xfrm>
            <a:off x="13124337" y="7083191"/>
            <a:ext cx="2540" cy="98552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>
            <a:off x="13146562" y="7114515"/>
            <a:ext cx="5374640" cy="869950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1131</Words>
  <Application>WPS Presentation</Application>
  <PresentationFormat>Произвольный</PresentationFormat>
  <Paragraphs>59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SimSun</vt:lpstr>
      <vt:lpstr>Wingdings</vt:lpstr>
      <vt:lpstr>Monotype Corsiva</vt:lpstr>
      <vt:lpstr>Microsoft YaHei</vt:lpstr>
      <vt:lpstr>Arial Unicode MS</vt:lpstr>
      <vt:lpstr>Calibri Light</vt:lpstr>
      <vt:lpstr>Calibri</vt:lpstr>
      <vt:lpstr>Тема Office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Директор</dc:title>
  <dc:creator>Админ</dc:creator>
  <cp:lastModifiedBy>user</cp:lastModifiedBy>
  <cp:revision>25</cp:revision>
  <cp:lastPrinted>2022-07-21T10:34:00Z</cp:lastPrinted>
  <dcterms:created xsi:type="dcterms:W3CDTF">2022-07-20T12:38:00Z</dcterms:created>
  <dcterms:modified xsi:type="dcterms:W3CDTF">2024-09-19T05:52:56Z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BAB3BE45843740B9AE27231075DA08F4_12</vt:lpwstr>
  </property>
  <property fmtid="{D5CDD505-2E9C-101B-9397-08002B2CF9AE}" pid="3" name="KSOProductBuildVer">
    <vt:lpwstr>1049-12.2.0.17562</vt:lpwstr>
  </property>
</Properties>
</file>