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15119350"/>
  <p:notesSz cx="9144000" cy="6858000"/>
  <p:defaultTextStyle>
    <a:defPPr>
      <a:defRPr lang="ru-RU"/>
    </a:defPPr>
    <a:lvl1pPr marL="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1pPr>
    <a:lvl2pPr marL="87566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2pPr>
    <a:lvl3pPr marL="175196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3pPr>
    <a:lvl4pPr marL="262763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4pPr>
    <a:lvl5pPr marL="350329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5pPr>
    <a:lvl6pPr marL="437959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6pPr>
    <a:lvl7pPr marL="5255260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7pPr>
    <a:lvl8pPr marL="613092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8pPr>
    <a:lvl9pPr marL="7007225" algn="l" defTabSz="1751965" rtl="0" eaLnBrk="1" latinLnBrk="0" hangingPunct="1">
      <a:defRPr sz="34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4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3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0"/>
            </a:lvl1pPr>
            <a:lvl2pPr marL="1007745" indent="0" algn="ctr">
              <a:buNone/>
              <a:defRPr sz="4410"/>
            </a:lvl2pPr>
            <a:lvl3pPr marL="2016125" indent="0" algn="ctr">
              <a:buNone/>
              <a:defRPr sz="3970"/>
            </a:lvl3pPr>
            <a:lvl4pPr marL="3023870" indent="0" algn="ctr">
              <a:buNone/>
              <a:defRPr sz="3525"/>
            </a:lvl4pPr>
            <a:lvl5pPr marL="4031615" indent="0" algn="ctr">
              <a:buNone/>
              <a:defRPr sz="3525"/>
            </a:lvl5pPr>
            <a:lvl6pPr marL="5039995" indent="0" algn="ctr">
              <a:buNone/>
              <a:defRPr sz="3525"/>
            </a:lvl6pPr>
            <a:lvl7pPr marL="6047740" indent="0" algn="ctr">
              <a:buNone/>
              <a:defRPr sz="3525"/>
            </a:lvl7pPr>
            <a:lvl8pPr marL="7055485" indent="0" algn="ctr">
              <a:buNone/>
              <a:defRPr sz="3525"/>
            </a:lvl8pPr>
            <a:lvl9pPr marL="8063230" indent="0" algn="ctr">
              <a:buNone/>
              <a:defRPr sz="352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3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0">
                <a:solidFill>
                  <a:schemeClr val="tx1"/>
                </a:solidFill>
              </a:defRPr>
            </a:lvl1pPr>
            <a:lvl2pPr marL="10077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2pPr>
            <a:lvl3pPr marL="2016125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3pPr>
            <a:lvl4pPr marL="302387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4pPr>
            <a:lvl5pPr marL="403161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5pPr>
            <a:lvl6pPr marL="503999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6pPr>
            <a:lvl7pPr marL="604774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7pPr>
            <a:lvl8pPr marL="7055485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8pPr>
            <a:lvl9pPr marL="8063230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0" b="1"/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25" b="1"/>
            </a:lvl4pPr>
            <a:lvl5pPr marL="4031615" indent="0">
              <a:buNone/>
              <a:defRPr sz="3525" b="1"/>
            </a:lvl5pPr>
            <a:lvl6pPr marL="5039995" indent="0">
              <a:buNone/>
              <a:defRPr sz="3525" b="1"/>
            </a:lvl6pPr>
            <a:lvl7pPr marL="6047740" indent="0">
              <a:buNone/>
              <a:defRPr sz="3525" b="1"/>
            </a:lvl7pPr>
            <a:lvl8pPr marL="7055485" indent="0">
              <a:buNone/>
              <a:defRPr sz="3525" b="1"/>
            </a:lvl8pPr>
            <a:lvl9pPr marL="8063230" indent="0">
              <a:buNone/>
              <a:defRPr sz="35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0" b="1"/>
            </a:lvl1pPr>
            <a:lvl2pPr marL="1007745" indent="0">
              <a:buNone/>
              <a:defRPr sz="4410" b="1"/>
            </a:lvl2pPr>
            <a:lvl3pPr marL="2016125" indent="0">
              <a:buNone/>
              <a:defRPr sz="3970" b="1"/>
            </a:lvl3pPr>
            <a:lvl4pPr marL="3023870" indent="0">
              <a:buNone/>
              <a:defRPr sz="3525" b="1"/>
            </a:lvl4pPr>
            <a:lvl5pPr marL="4031615" indent="0">
              <a:buNone/>
              <a:defRPr sz="3525" b="1"/>
            </a:lvl5pPr>
            <a:lvl6pPr marL="5039995" indent="0">
              <a:buNone/>
              <a:defRPr sz="3525" b="1"/>
            </a:lvl6pPr>
            <a:lvl7pPr marL="6047740" indent="0">
              <a:buNone/>
              <a:defRPr sz="3525" b="1"/>
            </a:lvl7pPr>
            <a:lvl8pPr marL="7055485" indent="0">
              <a:buNone/>
              <a:defRPr sz="3525" b="1"/>
            </a:lvl8pPr>
            <a:lvl9pPr marL="8063230" indent="0">
              <a:buNone/>
              <a:defRPr sz="3525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5"/>
            </a:lvl2pPr>
            <a:lvl3pPr>
              <a:defRPr sz="5290"/>
            </a:lvl3pPr>
            <a:lvl4pPr>
              <a:defRPr sz="4410"/>
            </a:lvl4pPr>
            <a:lvl5pPr>
              <a:defRPr sz="4410"/>
            </a:lvl5pPr>
            <a:lvl6pPr>
              <a:defRPr sz="4410"/>
            </a:lvl6pPr>
            <a:lvl7pPr>
              <a:defRPr sz="4410"/>
            </a:lvl7pPr>
            <a:lvl8pPr>
              <a:defRPr sz="4410"/>
            </a:lvl8pPr>
            <a:lvl9pPr>
              <a:defRPr sz="441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5"/>
            </a:lvl1pPr>
            <a:lvl2pPr marL="1007745" indent="0">
              <a:buNone/>
              <a:defRPr sz="3085"/>
            </a:lvl2pPr>
            <a:lvl3pPr marL="2016125" indent="0">
              <a:buNone/>
              <a:defRPr sz="2645"/>
            </a:lvl3pPr>
            <a:lvl4pPr marL="3023870" indent="0">
              <a:buNone/>
              <a:defRPr sz="2205"/>
            </a:lvl4pPr>
            <a:lvl5pPr marL="4031615" indent="0">
              <a:buNone/>
              <a:defRPr sz="2205"/>
            </a:lvl5pPr>
            <a:lvl6pPr marL="5039995" indent="0">
              <a:buNone/>
              <a:defRPr sz="2205"/>
            </a:lvl6pPr>
            <a:lvl7pPr marL="6047740" indent="0">
              <a:buNone/>
              <a:defRPr sz="2205"/>
            </a:lvl7pPr>
            <a:lvl8pPr marL="7055485" indent="0">
              <a:buNone/>
              <a:defRPr sz="2205"/>
            </a:lvl8pPr>
            <a:lvl9pPr marL="8063230" indent="0">
              <a:buNone/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745" indent="0">
              <a:buNone/>
              <a:defRPr sz="6175"/>
            </a:lvl2pPr>
            <a:lvl3pPr marL="2016125" indent="0">
              <a:buNone/>
              <a:defRPr sz="5290"/>
            </a:lvl3pPr>
            <a:lvl4pPr marL="3023870" indent="0">
              <a:buNone/>
              <a:defRPr sz="4410"/>
            </a:lvl4pPr>
            <a:lvl5pPr marL="4031615" indent="0">
              <a:buNone/>
              <a:defRPr sz="4410"/>
            </a:lvl5pPr>
            <a:lvl6pPr marL="5039995" indent="0">
              <a:buNone/>
              <a:defRPr sz="4410"/>
            </a:lvl6pPr>
            <a:lvl7pPr marL="6047740" indent="0">
              <a:buNone/>
              <a:defRPr sz="4410"/>
            </a:lvl7pPr>
            <a:lvl8pPr marL="7055485" indent="0">
              <a:buNone/>
              <a:defRPr sz="4410"/>
            </a:lvl8pPr>
            <a:lvl9pPr marL="8063230" indent="0">
              <a:buNone/>
              <a:defRPr sz="441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5"/>
            </a:lvl1pPr>
            <a:lvl2pPr marL="1007745" indent="0">
              <a:buNone/>
              <a:defRPr sz="3085"/>
            </a:lvl2pPr>
            <a:lvl3pPr marL="2016125" indent="0">
              <a:buNone/>
              <a:defRPr sz="2645"/>
            </a:lvl3pPr>
            <a:lvl4pPr marL="3023870" indent="0">
              <a:buNone/>
              <a:defRPr sz="2205"/>
            </a:lvl4pPr>
            <a:lvl5pPr marL="4031615" indent="0">
              <a:buNone/>
              <a:defRPr sz="2205"/>
            </a:lvl5pPr>
            <a:lvl6pPr marL="5039995" indent="0">
              <a:buNone/>
              <a:defRPr sz="2205"/>
            </a:lvl6pPr>
            <a:lvl7pPr marL="6047740" indent="0">
              <a:buNone/>
              <a:defRPr sz="2205"/>
            </a:lvl7pPr>
            <a:lvl8pPr marL="7055485" indent="0">
              <a:buNone/>
              <a:defRPr sz="2205"/>
            </a:lvl8pPr>
            <a:lvl9pPr marL="8063230" indent="0">
              <a:buNone/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6BA5-88FA-4275-947B-C1D2189C48C3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854E6-B4D7-43A7-9563-B18AF376F05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16125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190" indent="-504190" algn="l" defTabSz="201612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5" kern="1200">
          <a:solidFill>
            <a:schemeClr val="tx1"/>
          </a:solidFill>
          <a:latin typeface="+mn-lt"/>
          <a:ea typeface="+mn-ea"/>
          <a:cs typeface="+mn-cs"/>
        </a:defRPr>
      </a:lvl1pPr>
      <a:lvl2pPr marL="151193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2pPr>
      <a:lvl3pPr marL="251968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52806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53580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55193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559675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567420" indent="-504190" algn="l" defTabSz="2016125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100774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201612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3pPr>
      <a:lvl4pPr marL="302387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03161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03999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04774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055485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063230" algn="l" defTabSz="2016125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hyperlink" Target="mailto:katerina030885@inbox.ru" TargetMode="External"/><Relationship Id="rId8" Type="http://schemas.openxmlformats.org/officeDocument/2006/relationships/hyperlink" Target="mailto:sovteh.buh@yandex.ru" TargetMode="External"/><Relationship Id="rId7" Type="http://schemas.openxmlformats.org/officeDocument/2006/relationships/hyperlink" Target="mailto:obvintseva1967@mail.ru" TargetMode="External"/><Relationship Id="rId6" Type="http://schemas.openxmlformats.org/officeDocument/2006/relationships/hyperlink" Target="mailto:olesya.kuz88@mail.ru" TargetMode="External"/><Relationship Id="rId5" Type="http://schemas.openxmlformats.org/officeDocument/2006/relationships/hyperlink" Target="mailto:darya_pavel@mail.ru" TargetMode="External"/><Relationship Id="rId4" Type="http://schemas.openxmlformats.org/officeDocument/2006/relationships/hyperlink" Target="mailto:natalywkulucenko@mail.ru" TargetMode="External"/><Relationship Id="rId3" Type="http://schemas.openxmlformats.org/officeDocument/2006/relationships/hyperlink" Target="mailto:ernes-7272@mail.ru" TargetMode="External"/><Relationship Id="rId2" Type="http://schemas.openxmlformats.org/officeDocument/2006/relationships/hyperlink" Target="mailto:sovteh@yandex.ru" TargetMode="External"/><Relationship Id="rId11" Type="http://schemas.openxmlformats.org/officeDocument/2006/relationships/slideLayout" Target="../slideLayouts/slideLayout2.xml"/><Relationship Id="rId10" Type="http://schemas.openxmlformats.org/officeDocument/2006/relationships/hyperlink" Target="mailto:ms.elena.anatol@mail.ru" TargetMode="External"/><Relationship Id="rId1" Type="http://schemas.openxmlformats.org/officeDocument/2006/relationships/hyperlink" Target="http://tgm.cfu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/>
          <p:nvPr/>
        </p:nvSpPr>
        <p:spPr>
          <a:xfrm>
            <a:off x="6194606" y="275931"/>
            <a:ext cx="9321596" cy="273130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txBody>
          <a:bodyPr vert="horz" lIns="160377" tIns="80189" rIns="160377" bIns="80189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Директор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Зарипов Олег Владимирович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Кабинет № 20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</a:t>
            </a:r>
            <a:r>
              <a:rPr lang="en-US" sz="3510" dirty="0" smtClean="0">
                <a:latin typeface="Monotype Corsiva" panose="03010101010201010101" pitchFamily="66" charset="0"/>
                <a:hlinkClick r:id="rId1"/>
              </a:rPr>
              <a:t>/</a:t>
            </a:r>
            <a:endParaRPr lang="ru-RU" sz="3510" dirty="0">
              <a:latin typeface="Monotype Corsiva" panose="03010101010201010101" pitchFamily="66" charset="0"/>
            </a:endParaRPr>
          </a:p>
          <a:p>
            <a:pPr algn="ctr"/>
            <a:r>
              <a:rPr lang="ru-RU" sz="3510" dirty="0">
                <a:latin typeface="Monotype Corsiva" panose="03010101010201010101" pitchFamily="66" charset="0"/>
                <a:hlinkClick r:id="rId2"/>
              </a:rPr>
              <a:t>sovteh@yandex.ru</a:t>
            </a:r>
            <a:endParaRPr lang="ru-RU" sz="3510" dirty="0">
              <a:latin typeface="Monotype Corsiva" panose="03010101010201010101" pitchFamily="66" charset="0"/>
            </a:endParaRPr>
          </a:p>
        </p:txBody>
      </p:sp>
      <p:sp>
        <p:nvSpPr>
          <p:cNvPr id="5" name="Заголовок 5"/>
          <p:cNvSpPr txBox="1"/>
          <p:nvPr/>
        </p:nvSpPr>
        <p:spPr>
          <a:xfrm>
            <a:off x="15204102" y="3313520"/>
            <a:ext cx="5762731" cy="3598102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Monotype Corsiva" panose="03010101010201010101" pitchFamily="66" charset="0"/>
              </a:rPr>
              <a:t>Хозяйственный отдел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Начальник отдела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Асанов </a:t>
            </a:r>
            <a:r>
              <a:rPr lang="ru-RU" sz="3600" dirty="0" err="1">
                <a:latin typeface="Monotype Corsiva" panose="03010101010201010101" pitchFamily="66" charset="0"/>
              </a:rPr>
              <a:t>Эрнес</a:t>
            </a:r>
            <a:r>
              <a:rPr lang="ru-RU" sz="3600" dirty="0">
                <a:latin typeface="Monotype Corsiva" panose="03010101010201010101" pitchFamily="66" charset="0"/>
              </a:rPr>
              <a:t> </a:t>
            </a:r>
            <a:r>
              <a:rPr lang="ru-RU" sz="3600" dirty="0" err="1">
                <a:latin typeface="Monotype Corsiva" panose="03010101010201010101" pitchFamily="66" charset="0"/>
              </a:rPr>
              <a:t>Дляверович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</a:t>
            </a:r>
            <a:r>
              <a:rPr lang="ru-RU" sz="3510" dirty="0" smtClean="0">
                <a:latin typeface="Monotype Corsiva" panose="03010101010201010101" pitchFamily="66" charset="0"/>
              </a:rPr>
              <a:t>53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6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600" dirty="0">
              <a:latin typeface="Monotype Corsiva" panose="03010101010201010101" pitchFamily="66" charset="0"/>
            </a:endParaRPr>
          </a:p>
          <a:p>
            <a:r>
              <a:rPr lang="ru-RU" sz="3600" dirty="0">
                <a:latin typeface="Monotype Corsiva" panose="03010101010201010101" pitchFamily="66" charset="0"/>
              </a:rPr>
              <a:t>E-</a:t>
            </a:r>
            <a:r>
              <a:rPr lang="ru-RU" sz="3600" dirty="0" err="1">
                <a:latin typeface="Monotype Corsiva" panose="03010101010201010101" pitchFamily="66" charset="0"/>
              </a:rPr>
              <a:t>mail</a:t>
            </a:r>
            <a:r>
              <a:rPr lang="ru-RU" sz="3600" dirty="0">
                <a:latin typeface="Monotype Corsiva" panose="03010101010201010101" pitchFamily="66" charset="0"/>
              </a:rPr>
              <a:t>: </a:t>
            </a:r>
            <a:r>
              <a:rPr lang="en-US" sz="3600" dirty="0">
                <a:latin typeface="Monotype Corsiva" panose="03010101010201010101" pitchFamily="66" charset="0"/>
                <a:hlinkClick r:id="rId3"/>
              </a:rPr>
              <a:t>ernes-7272@mail.ru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6" name="Заголовок 5"/>
          <p:cNvSpPr txBox="1"/>
          <p:nvPr/>
        </p:nvSpPr>
        <p:spPr>
          <a:xfrm>
            <a:off x="7681303" y="3468331"/>
            <a:ext cx="6612616" cy="359708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10" dirty="0">
                <a:latin typeface="Monotype Corsiva" panose="03010101010201010101" pitchFamily="66" charset="0"/>
              </a:rPr>
              <a:t>Заместитель директора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Луценко Наталья Алексеевна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Красницкая Дарья Николаевна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21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u="sng" dirty="0" smtClean="0">
                <a:latin typeface="Monotype Corsiva" panose="03010101010201010101" pitchFamily="66" charset="0"/>
                <a:hlinkClick r:id="rId4"/>
              </a:rPr>
              <a:t>natalywkulucenko@mail.ru</a:t>
            </a:r>
            <a:endParaRPr lang="ru-RU" sz="3510" u="sng" dirty="0" smtClean="0">
              <a:latin typeface="Monotype Corsiva" panose="03010101010201010101" pitchFamily="66" charset="0"/>
            </a:endParaRPr>
          </a:p>
          <a:p>
            <a:r>
              <a:rPr lang="ru-RU" sz="3510" dirty="0" smtClean="0">
                <a:latin typeface="Monotype Corsiva" panose="03010101010201010101" pitchFamily="66" charset="0"/>
              </a:rPr>
              <a:t>E-</a:t>
            </a:r>
            <a:r>
              <a:rPr lang="ru-RU" sz="3510" dirty="0" err="1" smtClean="0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u="sng" dirty="0" err="1">
                <a:latin typeface="Monotype Corsiva" panose="03010101010201010101" pitchFamily="66" charset="0"/>
                <a:hlinkClick r:id="rId5"/>
              </a:rPr>
              <a:t>darya</a:t>
            </a:r>
            <a:r>
              <a:rPr lang="ru-RU" sz="3510" u="sng" dirty="0">
                <a:latin typeface="Monotype Corsiva" panose="03010101010201010101" pitchFamily="66" charset="0"/>
                <a:hlinkClick r:id="rId5"/>
              </a:rPr>
              <a:t>_</a:t>
            </a:r>
            <a:r>
              <a:rPr lang="en-US" sz="3510" u="sng" dirty="0" smtClean="0">
                <a:latin typeface="Monotype Corsiva" panose="03010101010201010101" pitchFamily="66" charset="0"/>
                <a:hlinkClick r:id="rId5"/>
              </a:rPr>
              <a:t>pavel@mail.ru</a:t>
            </a:r>
            <a:endParaRPr lang="ru-RU" sz="3510" u="sng" dirty="0">
              <a:latin typeface="Monotype Corsiva" panose="03010101010201010101" pitchFamily="66" charset="0"/>
            </a:endParaRPr>
          </a:p>
        </p:txBody>
      </p:sp>
      <p:sp>
        <p:nvSpPr>
          <p:cNvPr id="9" name="Заголовок 5"/>
          <p:cNvSpPr txBox="1"/>
          <p:nvPr/>
        </p:nvSpPr>
        <p:spPr>
          <a:xfrm>
            <a:off x="10338435" y="8086725"/>
            <a:ext cx="5135880" cy="3679825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Monotype Corsiva" panose="03010101010201010101" pitchFamily="66" charset="0"/>
              </a:rPr>
              <a:t>Учебно-методический и воспитательный отдел 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Начальник отдела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Скоробогатова Александра Викторовна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26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6"/>
              </a:rPr>
              <a:t>vospotdel2022@mail.ru</a:t>
            </a:r>
            <a:r>
              <a:rPr lang="ru-RU" sz="3200" dirty="0">
                <a:latin typeface="Monotype Corsiva" panose="03010101010201010101" pitchFamily="66" charset="0"/>
              </a:rPr>
              <a:t> 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0" name="Заголовок 5"/>
          <p:cNvSpPr txBox="1"/>
          <p:nvPr/>
        </p:nvSpPr>
        <p:spPr>
          <a:xfrm>
            <a:off x="15873730" y="8077835"/>
            <a:ext cx="5090795" cy="351155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Monotype Corsiva" panose="03010101010201010101" pitchFamily="66" charset="0"/>
              </a:rPr>
              <a:t>Библиотека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Заведующий библиотекой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Обвинцева Светлана Анатольевна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49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7"/>
              </a:rPr>
              <a:t>obvintseva1967@mail.ru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1" name="Заголовок 5"/>
          <p:cNvSpPr txBox="1"/>
          <p:nvPr/>
        </p:nvSpPr>
        <p:spPr>
          <a:xfrm>
            <a:off x="681999" y="3318600"/>
            <a:ext cx="5762731" cy="3598102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10" dirty="0">
                <a:latin typeface="Monotype Corsiva" panose="03010101010201010101" pitchFamily="66" charset="0"/>
              </a:rPr>
              <a:t>Бухгалтерия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Старший бухгалтер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Сазонова Лидия Александровна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Кабинет № </a:t>
            </a:r>
            <a:r>
              <a:rPr lang="ru-RU" sz="3510" dirty="0" smtClean="0">
                <a:latin typeface="Monotype Corsiva" panose="03010101010201010101" pitchFamily="66" charset="0"/>
              </a:rPr>
              <a:t>2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en-US" sz="351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510" dirty="0">
              <a:latin typeface="Monotype Corsiva" panose="03010101010201010101" pitchFamily="66" charset="0"/>
            </a:endParaRPr>
          </a:p>
          <a:p>
            <a:r>
              <a:rPr lang="ru-RU" sz="3510" dirty="0">
                <a:latin typeface="Monotype Corsiva" panose="03010101010201010101" pitchFamily="66" charset="0"/>
              </a:rPr>
              <a:t>E-</a:t>
            </a:r>
            <a:r>
              <a:rPr lang="ru-RU" sz="3510" dirty="0" err="1">
                <a:latin typeface="Monotype Corsiva" panose="03010101010201010101" pitchFamily="66" charset="0"/>
              </a:rPr>
              <a:t>mail</a:t>
            </a:r>
            <a:r>
              <a:rPr lang="ru-RU" sz="3510" dirty="0">
                <a:latin typeface="Monotype Corsiva" panose="03010101010201010101" pitchFamily="66" charset="0"/>
              </a:rPr>
              <a:t>: </a:t>
            </a:r>
            <a:r>
              <a:rPr lang="en-US" sz="3510" dirty="0">
                <a:latin typeface="Monotype Corsiva" panose="03010101010201010101" pitchFamily="66" charset="0"/>
                <a:hlinkClick r:id="rId8"/>
              </a:rPr>
              <a:t>sovteh.buh@yandex.ru</a:t>
            </a:r>
            <a:endParaRPr lang="ru-RU" sz="3510" dirty="0">
              <a:latin typeface="Monotype Corsiva" panose="03010101010201010101" pitchFamily="66" charset="0"/>
            </a:endParaRPr>
          </a:p>
        </p:txBody>
      </p:sp>
      <p:sp>
        <p:nvSpPr>
          <p:cNvPr id="15" name="Заголовок 5"/>
          <p:cNvSpPr txBox="1"/>
          <p:nvPr/>
        </p:nvSpPr>
        <p:spPr>
          <a:xfrm>
            <a:off x="666115" y="8077835"/>
            <a:ext cx="4546600" cy="3510915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Monotype Corsiva" panose="03010101010201010101" pitchFamily="66" charset="0"/>
              </a:rPr>
              <a:t>Заведующий </a:t>
            </a:r>
            <a:r>
              <a:rPr lang="ru-RU" sz="3200" dirty="0">
                <a:latin typeface="Monotype Corsiva" panose="03010101010201010101" pitchFamily="66" charset="0"/>
              </a:rPr>
              <a:t>отделением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Куцюк Екатерина Александровна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62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9"/>
              </a:rPr>
              <a:t>katerina030885@inbox.ru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681990" y="11800205"/>
            <a:ext cx="20104735" cy="3245485"/>
          </a:xfrm>
          <a:prstGeom prst="horizontalScroll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0377" tIns="80189" rIns="160377" bIns="80189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297200, Республика Крым, </a:t>
            </a:r>
            <a:r>
              <a:rPr lang="ru-RU" sz="3200" dirty="0" err="1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пгт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 Советский,  ул. Зои Космодемьянской,1,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Тел.: +7(36551)9-13-41; факс: 9-13-41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E-</a:t>
            </a:r>
            <a:r>
              <a:rPr lang="ru-RU" sz="3200" dirty="0" err="1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mail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: 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sovteh@yandex.ru</a:t>
            </a:r>
            <a:r>
              <a:rPr lang="ru-RU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, 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Monotype Corsiva" panose="03010101010201010101" pitchFamily="66" charset="0"/>
                <a:ea typeface="+mj-ea"/>
                <a:cs typeface="+mj-cs"/>
              </a:rPr>
              <a:t>http://tgm.cfuv.ru/</a:t>
            </a:r>
            <a:endParaRPr lang="ru-RU" sz="3200" dirty="0">
              <a:solidFill>
                <a:schemeClr val="tx1"/>
              </a:solidFill>
              <a:latin typeface="Monotype Corsiva" panose="03010101010201010101" pitchFamily="66" charset="0"/>
              <a:ea typeface="+mj-ea"/>
              <a:cs typeface="+mj-cs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0772578" y="3035786"/>
            <a:ext cx="14605" cy="4629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645017" y="2566316"/>
            <a:ext cx="2257425" cy="6432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499121" y="2415559"/>
            <a:ext cx="2566670" cy="7740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803893" y="7102227"/>
            <a:ext cx="11430" cy="939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Заголовок 5"/>
          <p:cNvSpPr txBox="1"/>
          <p:nvPr/>
        </p:nvSpPr>
        <p:spPr>
          <a:xfrm>
            <a:off x="5614035" y="8079105"/>
            <a:ext cx="4274185" cy="3517900"/>
          </a:xfrm>
          <a:prstGeom prst="rect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160377" tIns="80189" rIns="160377" bIns="80189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Monotype Corsiva" panose="03010101010201010101" pitchFamily="66" charset="0"/>
              </a:rPr>
              <a:t>Заведующий </a:t>
            </a:r>
            <a:r>
              <a:rPr lang="ru-RU" sz="3200" dirty="0">
                <a:latin typeface="Monotype Corsiva" panose="03010101010201010101" pitchFamily="66" charset="0"/>
              </a:rPr>
              <a:t>отделением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Митряшкина Елена Анатольевна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Кабинет № </a:t>
            </a:r>
            <a:r>
              <a:rPr lang="ru-RU" sz="3200" dirty="0" smtClean="0">
                <a:latin typeface="Monotype Corsiva" panose="03010101010201010101" pitchFamily="66" charset="0"/>
              </a:rPr>
              <a:t>61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en-US" sz="3200" dirty="0">
                <a:latin typeface="Monotype Corsiva" panose="03010101010201010101" pitchFamily="66" charset="0"/>
                <a:hlinkClick r:id="rId1"/>
              </a:rPr>
              <a:t>http://tgm.cfuv.ru/</a:t>
            </a:r>
            <a:endParaRPr lang="ru-RU" sz="3200" dirty="0">
              <a:latin typeface="Monotype Corsiva" panose="03010101010201010101" pitchFamily="66" charset="0"/>
            </a:endParaRPr>
          </a:p>
          <a:p>
            <a:r>
              <a:rPr lang="ru-RU" sz="3200" dirty="0">
                <a:latin typeface="Monotype Corsiva" panose="03010101010201010101" pitchFamily="66" charset="0"/>
              </a:rPr>
              <a:t>E-</a:t>
            </a:r>
            <a:r>
              <a:rPr lang="ru-RU" sz="3200" dirty="0" err="1">
                <a:latin typeface="Monotype Corsiva" panose="03010101010201010101" pitchFamily="66" charset="0"/>
              </a:rPr>
              <a:t>mail</a:t>
            </a:r>
            <a:r>
              <a:rPr lang="ru-RU" sz="3200" dirty="0">
                <a:latin typeface="Monotype Corsiva" panose="03010101010201010101" pitchFamily="66" charset="0"/>
              </a:rPr>
              <a:t>: </a:t>
            </a:r>
            <a:r>
              <a:rPr lang="en-US" sz="3200" dirty="0">
                <a:latin typeface="Monotype Corsiva" panose="03010101010201010101" pitchFamily="66" charset="0"/>
                <a:hlinkClick r:id="rId10"/>
              </a:rPr>
              <a:t>ms.elena.anatol@mail.ru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3537203" y="7133330"/>
            <a:ext cx="5240020" cy="8318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3124337" y="7083191"/>
            <a:ext cx="2540" cy="98552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3146562" y="7114515"/>
            <a:ext cx="5374640" cy="86995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1131</Words>
  <Application>WPS Presentation</Application>
  <PresentationFormat>Произвольный</PresentationFormat>
  <Paragraphs>59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Monotype Corsiva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Директор</dc:title>
  <dc:creator>Админ</dc:creator>
  <cp:lastModifiedBy>user</cp:lastModifiedBy>
  <cp:revision>25</cp:revision>
  <cp:lastPrinted>2022-07-21T10:34:00Z</cp:lastPrinted>
  <dcterms:created xsi:type="dcterms:W3CDTF">2022-07-20T12:38:00Z</dcterms:created>
  <dcterms:modified xsi:type="dcterms:W3CDTF">2024-09-19T05:52:56Z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BAB3BE45843740B9AE27231075DA08F4_12</vt:lpwstr>
  </property>
  <property fmtid="{D5CDD505-2E9C-101B-9397-08002B2CF9AE}" pid="3" name="KSOProductBuildVer">
    <vt:lpwstr>1049-12.2.0.17562</vt:lpwstr>
  </property>
</Properties>
</file>